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77" r:id="rId4"/>
    <p:sldId id="273" r:id="rId5"/>
    <p:sldId id="302" r:id="rId6"/>
    <p:sldId id="311" r:id="rId7"/>
    <p:sldId id="312" r:id="rId8"/>
    <p:sldId id="313" r:id="rId9"/>
    <p:sldId id="314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aleway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aleway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aleway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aleway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aleway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aleway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aleway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aleway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aleway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BF5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Raleway Regular"/>
          <a:ea typeface="Raleway Regular"/>
          <a:cs typeface="Raleway Regular"/>
        </a:font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E8EBF5"/>
          </a:solidFill>
        </a:fill>
      </a:tcStyle>
    </a:firstCol>
    <a:lastRow>
      <a:tcTxStyle b="on" i="off">
        <a:font>
          <a:latin typeface="Raleway Regular"/>
          <a:ea typeface="Raleway Regular"/>
          <a:cs typeface="Raleway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Raleway Regular"/>
          <a:ea typeface="Raleway Regular"/>
          <a:cs typeface="Raleway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Raleway Regular"/>
          <a:ea typeface="Raleway Regular"/>
          <a:cs typeface="Raleway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6" name="Shape 99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57" name="Shape 99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Raleway"/>
      </a:defRPr>
    </a:lvl1pPr>
    <a:lvl2pPr indent="228600" latinLnBrk="0">
      <a:defRPr sz="1200">
        <a:latin typeface="+mn-lt"/>
        <a:ea typeface="+mn-ea"/>
        <a:cs typeface="+mn-cs"/>
        <a:sym typeface="Raleway"/>
      </a:defRPr>
    </a:lvl2pPr>
    <a:lvl3pPr indent="457200" latinLnBrk="0">
      <a:defRPr sz="1200">
        <a:latin typeface="+mn-lt"/>
        <a:ea typeface="+mn-ea"/>
        <a:cs typeface="+mn-cs"/>
        <a:sym typeface="Raleway"/>
      </a:defRPr>
    </a:lvl3pPr>
    <a:lvl4pPr indent="685800" latinLnBrk="0">
      <a:defRPr sz="1200">
        <a:latin typeface="+mn-lt"/>
        <a:ea typeface="+mn-ea"/>
        <a:cs typeface="+mn-cs"/>
        <a:sym typeface="Raleway"/>
      </a:defRPr>
    </a:lvl4pPr>
    <a:lvl5pPr indent="914400" latinLnBrk="0">
      <a:defRPr sz="1200">
        <a:latin typeface="+mn-lt"/>
        <a:ea typeface="+mn-ea"/>
        <a:cs typeface="+mn-cs"/>
        <a:sym typeface="Raleway"/>
      </a:defRPr>
    </a:lvl5pPr>
    <a:lvl6pPr indent="1143000" latinLnBrk="0">
      <a:defRPr sz="1200">
        <a:latin typeface="+mn-lt"/>
        <a:ea typeface="+mn-ea"/>
        <a:cs typeface="+mn-cs"/>
        <a:sym typeface="Raleway"/>
      </a:defRPr>
    </a:lvl6pPr>
    <a:lvl7pPr indent="1371600" latinLnBrk="0">
      <a:defRPr sz="1200">
        <a:latin typeface="+mn-lt"/>
        <a:ea typeface="+mn-ea"/>
        <a:cs typeface="+mn-cs"/>
        <a:sym typeface="Raleway"/>
      </a:defRPr>
    </a:lvl7pPr>
    <a:lvl8pPr indent="1600200" latinLnBrk="0">
      <a:defRPr sz="1200">
        <a:latin typeface="+mn-lt"/>
        <a:ea typeface="+mn-ea"/>
        <a:cs typeface="+mn-cs"/>
        <a:sym typeface="Raleway"/>
      </a:defRPr>
    </a:lvl8pPr>
    <a:lvl9pPr indent="1828800" latinLnBrk="0">
      <a:defRPr sz="1200">
        <a:latin typeface="+mn-lt"/>
        <a:ea typeface="+mn-ea"/>
        <a:cs typeface="+mn-cs"/>
        <a:sym typeface="Raleway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6" name="Shape 123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67" name="Shape 12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5. We will talk about </a:t>
            </a:r>
            <a:r>
              <a:rPr b="1"/>
              <a:t>UX studio impact,</a:t>
            </a:r>
            <a:r>
              <a:t> formulation , and expanding its services and impact on other teams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6" name="Shape 123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67" name="Shape 12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5. We will talk about </a:t>
            </a:r>
            <a:r>
              <a:rPr b="1"/>
              <a:t>UX studio impact,</a:t>
            </a:r>
            <a:r>
              <a:t> formulation , and expanding its services and impact on other teams</a:t>
            </a:r>
          </a:p>
        </p:txBody>
      </p:sp>
    </p:spTree>
    <p:extLst>
      <p:ext uri="{BB962C8B-B14F-4D97-AF65-F5344CB8AC3E}">
        <p14:creationId xmlns:p14="http://schemas.microsoft.com/office/powerpoint/2010/main" val="226513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6" name="Shape 123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67" name="Shape 12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5. We will talk about </a:t>
            </a:r>
            <a:r>
              <a:rPr b="1"/>
              <a:t>UX studio impact,</a:t>
            </a:r>
            <a:r>
              <a:t> formulation , and expanding its services and impact on other teams</a:t>
            </a:r>
          </a:p>
        </p:txBody>
      </p:sp>
    </p:spTree>
    <p:extLst>
      <p:ext uri="{BB962C8B-B14F-4D97-AF65-F5344CB8AC3E}">
        <p14:creationId xmlns:p14="http://schemas.microsoft.com/office/powerpoint/2010/main" val="5382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189" algn="ctr">
              <a:buSzTx/>
              <a:buFontTx/>
              <a:buNone/>
              <a:defRPr sz="2400"/>
            </a:lvl2pPr>
            <a:lvl3pPr marL="0" indent="914377" algn="ctr">
              <a:buSzTx/>
              <a:buFontTx/>
              <a:buNone/>
              <a:defRPr sz="2400"/>
            </a:lvl3pPr>
            <a:lvl4pPr marL="0" indent="1371565" algn="ctr">
              <a:buSzTx/>
              <a:buFontTx/>
              <a:buNone/>
              <a:defRPr sz="2400"/>
            </a:lvl4pPr>
            <a:lvl5pPr marL="0" indent="1828754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21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1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1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54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55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56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7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6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6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7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1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196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1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8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08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2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454308" indent="-454308" defTabSz="1211496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1pPr>
            <a:lvl2pPr marL="1038434" indent="-432674" defTabSz="1211496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2pPr>
            <a:lvl3pPr marL="1615336" indent="-403826" defTabSz="1211496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3pPr>
            <a:lvl4pPr marL="2301861" indent="-484592" defTabSz="1211496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4pPr>
            <a:lvl5pPr marL="2907611" indent="-484593" defTabSz="1211496">
              <a:lnSpc>
                <a:spcPct val="100000"/>
              </a:lnSpc>
              <a:spcBef>
                <a:spcPts val="900"/>
              </a:spcBef>
              <a:buChar char="»"/>
              <a:defRPr sz="4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234" name="Title Text"/>
          <p:cNvSpPr txBox="1">
            <a:spLocks noGrp="1"/>
          </p:cNvSpPr>
          <p:nvPr>
            <p:ph type="title"/>
          </p:nvPr>
        </p:nvSpPr>
        <p:spPr>
          <a:xfrm>
            <a:off x="527999" y="431999"/>
            <a:ext cx="11136002" cy="1080003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496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23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27999" y="971999"/>
            <a:ext cx="11136002" cy="540002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08080"/>
                </a:solidFill>
              </a:defRPr>
            </a:lvl1pPr>
            <a:lvl2pPr marL="876181" indent="-270420" defTabSz="1211496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2pPr>
            <a:lvl3pPr marL="1463902" indent="-252392" defTabSz="1211496">
              <a:lnSpc>
                <a:spcPct val="100000"/>
              </a:lnSpc>
              <a:spcBef>
                <a:spcPts val="500"/>
              </a:spcBef>
              <a:buFontTx/>
              <a:defRPr sz="2600">
                <a:solidFill>
                  <a:srgbClr val="808080"/>
                </a:solidFill>
              </a:defRPr>
            </a:lvl3pPr>
            <a:lvl4pPr marL="2120138" indent="-302871" defTabSz="1211496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4pPr>
            <a:lvl5pPr marL="2725889" indent="-302871" defTabSz="1211496">
              <a:lnSpc>
                <a:spcPct val="100000"/>
              </a:lnSpc>
              <a:spcBef>
                <a:spcPts val="500"/>
              </a:spcBef>
              <a:buFontTx/>
              <a:buChar char="»"/>
              <a:defRPr sz="2600">
                <a:solidFill>
                  <a:srgbClr val="808080"/>
                </a:solidFill>
              </a:defRPr>
            </a:lvl5pPr>
          </a:lstStyle>
          <a:p>
            <a:r>
              <a:t>Enter your subtitle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8001" y="6084001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96">
              <a:defRPr sz="24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2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2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26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2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2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28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2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88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89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90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29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3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0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0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0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31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3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1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1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1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1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2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2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42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37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3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7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7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7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38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3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8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9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9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40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4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0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0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0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0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0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08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41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4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2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43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4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44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4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45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4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62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63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64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47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4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7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7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78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48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4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0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1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50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5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16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5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5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5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6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7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8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5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5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6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6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5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7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7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7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7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7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7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5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7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96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613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61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5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62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6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63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6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6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47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48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49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65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6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6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6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6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67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6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7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7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7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7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7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8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6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30" indent="-454330" defTabSz="1211551">
              <a:lnSpc>
                <a:spcPct val="100000"/>
              </a:lnSpc>
              <a:spcBef>
                <a:spcPts val="800"/>
              </a:spcBef>
              <a:defRPr sz="3700"/>
            </a:lvl1pPr>
            <a:lvl2pPr marL="1047503" indent="-441708" defTabSz="1211551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1635613" indent="-424040" defTabSz="1211551">
              <a:lnSpc>
                <a:spcPct val="100000"/>
              </a:lnSpc>
              <a:spcBef>
                <a:spcPts val="800"/>
              </a:spcBef>
              <a:defRPr sz="3700"/>
            </a:lvl3pPr>
            <a:lvl4pPr marL="2288511" indent="-471158" defTabSz="1211551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2894296" indent="-471158" defTabSz="1211551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700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01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71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7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72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7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73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7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34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35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36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74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7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7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4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4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5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75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7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6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6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6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6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6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6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77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7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8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787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88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79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7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80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8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7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81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8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21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22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23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83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8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3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36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3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84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8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4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5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5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5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5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54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86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8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874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75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88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8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8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9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Title Text"/>
          <p:cNvSpPr txBox="1">
            <a:spLocks noGrp="1"/>
          </p:cNvSpPr>
          <p:nvPr>
            <p:ph type="title"/>
          </p:nvPr>
        </p:nvSpPr>
        <p:spPr>
          <a:xfrm>
            <a:off x="282390" y="136528"/>
            <a:ext cx="11317946" cy="764429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23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19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35349" y="6465537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64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922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9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2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2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2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2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2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3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9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23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19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4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95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9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96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9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97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9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80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81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82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99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9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9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9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9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00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0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0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0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1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1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1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1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02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0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033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34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04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0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05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0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06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0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67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68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69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07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0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8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8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8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09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0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9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9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9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9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9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0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120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21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13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1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14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1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15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54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55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56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16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7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6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6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7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609609" y="273049"/>
            <a:ext cx="4011088" cy="1162053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51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061"/>
            <a:ext cx="6815668" cy="5853117"/>
          </a:xfrm>
          <a:prstGeom prst="rect">
            <a:avLst/>
          </a:prstGeom>
        </p:spPr>
        <p:txBody>
          <a:bodyPr lIns="45407" tIns="45407" rIns="45407" bIns="45407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610" y="1435104"/>
            <a:ext cx="4011087" cy="4691063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17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1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8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8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8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8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8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8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19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1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8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08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21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2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22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2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23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2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4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1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2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3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25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5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56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5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2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6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7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7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7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7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74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28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2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294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3"/>
            <a:ext cx="12192002" cy="402008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95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10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1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51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718" y="612776"/>
            <a:ext cx="7315201" cy="41148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70195"/>
            <a:ext cx="7315201" cy="8048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306693" indent="-306693" defTabSz="817809">
              <a:lnSpc>
                <a:spcPct val="100000"/>
              </a:lnSpc>
              <a:spcBef>
                <a:spcPts val="600"/>
              </a:spcBef>
              <a:defRPr>
                <a:solidFill>
                  <a:srgbClr val="FFFFFF"/>
                </a:solidFill>
              </a:defRPr>
            </a:lvl1pPr>
            <a:lvl2pPr marL="691365" indent="-282461" defTabSz="817809">
              <a:lnSpc>
                <a:spcPct val="100000"/>
              </a:lnSpc>
              <a:spcBef>
                <a:spcPts val="600"/>
              </a:spcBef>
              <a:buChar char="–"/>
              <a:defRPr>
                <a:solidFill>
                  <a:srgbClr val="FFFFFF"/>
                </a:solidFill>
              </a:defRPr>
            </a:lvl2pPr>
            <a:lvl3pPr marL="1086165" indent="-268359" defTabSz="817809">
              <a:lnSpc>
                <a:spcPct val="100000"/>
              </a:lnSpc>
              <a:spcBef>
                <a:spcPts val="600"/>
              </a:spcBef>
              <a:defRPr>
                <a:solidFill>
                  <a:srgbClr val="FFFFFF"/>
                </a:solidFill>
              </a:defRPr>
            </a:lvl3pPr>
            <a:lvl4pPr marL="1533397" indent="-306698" defTabSz="817809">
              <a:lnSpc>
                <a:spcPct val="100000"/>
              </a:lnSpc>
              <a:spcBef>
                <a:spcPts val="600"/>
              </a:spcBef>
              <a:buChar char="–"/>
              <a:defRPr>
                <a:solidFill>
                  <a:srgbClr val="FFFFFF"/>
                </a:solidFill>
              </a:defRPr>
            </a:lvl4pPr>
            <a:lvl5pPr marL="1942295" indent="-306697" defTabSz="817809">
              <a:lnSpc>
                <a:spcPct val="100000"/>
              </a:lnSpc>
              <a:spcBef>
                <a:spcPts val="600"/>
              </a:spcBef>
              <a:buChar char="»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306693" indent="-306693" defTabSz="817809">
              <a:lnSpc>
                <a:spcPct val="100000"/>
              </a:lnSpc>
              <a:spcBef>
                <a:spcPts val="600"/>
              </a:spcBef>
              <a:defRPr>
                <a:solidFill>
                  <a:srgbClr val="FFFFFF"/>
                </a:solidFill>
              </a:defRPr>
            </a:lvl1pPr>
            <a:lvl2pPr marL="691365" indent="-282461" defTabSz="817809">
              <a:lnSpc>
                <a:spcPct val="100000"/>
              </a:lnSpc>
              <a:spcBef>
                <a:spcPts val="600"/>
              </a:spcBef>
              <a:buChar char="–"/>
              <a:defRPr>
                <a:solidFill>
                  <a:srgbClr val="FFFFFF"/>
                </a:solidFill>
              </a:defRPr>
            </a:lvl2pPr>
            <a:lvl3pPr marL="1086165" indent="-268359" defTabSz="817809">
              <a:lnSpc>
                <a:spcPct val="100000"/>
              </a:lnSpc>
              <a:spcBef>
                <a:spcPts val="600"/>
              </a:spcBef>
              <a:defRPr>
                <a:solidFill>
                  <a:srgbClr val="FFFFFF"/>
                </a:solidFill>
              </a:defRPr>
            </a:lvl3pPr>
            <a:lvl4pPr marL="1533397" indent="-306698" defTabSz="817809">
              <a:lnSpc>
                <a:spcPct val="100000"/>
              </a:lnSpc>
              <a:spcBef>
                <a:spcPts val="600"/>
              </a:spcBef>
              <a:buChar char="–"/>
              <a:defRPr>
                <a:solidFill>
                  <a:srgbClr val="FFFFFF"/>
                </a:solidFill>
              </a:defRPr>
            </a:lvl4pPr>
            <a:lvl5pPr marL="1942295" indent="-306697" defTabSz="817809">
              <a:lnSpc>
                <a:spcPct val="100000"/>
              </a:lnSpc>
              <a:spcBef>
                <a:spcPts val="600"/>
              </a:spcBef>
              <a:buChar char="»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4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693" cy="1693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817809">
              <a:lnSpc>
                <a:spcPct val="10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3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0"/>
            <a:ext cx="1693" cy="1693"/>
          </a:xfrm>
          <a:prstGeom prst="rect">
            <a:avLst/>
          </a:prstGeom>
        </p:spPr>
        <p:txBody>
          <a:bodyPr lIns="45407" tIns="45407" rIns="45407" bIns="45407"/>
          <a:lstStyle>
            <a:lvl1pPr marL="306693" indent="-306693" defTabSz="817809">
              <a:lnSpc>
                <a:spcPct val="100000"/>
              </a:lnSpc>
              <a:spcBef>
                <a:spcPts val="600"/>
              </a:spcBef>
            </a:lvl1pPr>
            <a:lvl2pPr marL="691365" indent="-282461" defTabSz="817809">
              <a:lnSpc>
                <a:spcPct val="100000"/>
              </a:lnSpc>
              <a:spcBef>
                <a:spcPts val="600"/>
              </a:spcBef>
              <a:buChar char="–"/>
            </a:lvl2pPr>
            <a:lvl3pPr marL="1086165" indent="-268359" defTabSz="817809">
              <a:lnSpc>
                <a:spcPct val="100000"/>
              </a:lnSpc>
              <a:spcBef>
                <a:spcPts val="600"/>
              </a:spcBef>
            </a:lvl3pPr>
            <a:lvl4pPr marL="1533397" indent="-306698" defTabSz="817809">
              <a:lnSpc>
                <a:spcPct val="100000"/>
              </a:lnSpc>
              <a:spcBef>
                <a:spcPts val="600"/>
              </a:spcBef>
              <a:buChar char="–"/>
            </a:lvl4pPr>
            <a:lvl5pPr marL="1942295" indent="-306697" defTabSz="817809">
              <a:lnSpc>
                <a:spcPct val="100000"/>
              </a:lnSpc>
              <a:spcBef>
                <a:spcPts val="600"/>
              </a:spcBef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" y="1"/>
            <a:ext cx="421423" cy="459116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090416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6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3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7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7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3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82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83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84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9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3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8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40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4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0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1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42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4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435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36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4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4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4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6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66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67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68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4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7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8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8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4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5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7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16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2533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53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5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54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5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55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5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Title Text"/>
          <p:cNvSpPr txBox="1">
            <a:spLocks noGrp="1"/>
          </p:cNvSpPr>
          <p:nvPr>
            <p:ph type="title"/>
          </p:nvPr>
        </p:nvSpPr>
        <p:spPr>
          <a:xfrm>
            <a:off x="282388" y="136528"/>
            <a:ext cx="11317946" cy="76442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48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25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35349" y="6465537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96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58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5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59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5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60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6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0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0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0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61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6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1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2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2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0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1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2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63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6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3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3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3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3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3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38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64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6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4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65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5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266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6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267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6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268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6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92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93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94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270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7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0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0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08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271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7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20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21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2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273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7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3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2745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46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75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7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76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7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6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7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Title Text"/>
          <p:cNvSpPr txBox="1">
            <a:spLocks noGrp="1"/>
          </p:cNvSpPr>
          <p:nvPr>
            <p:ph type="title"/>
          </p:nvPr>
        </p:nvSpPr>
        <p:spPr>
          <a:xfrm>
            <a:off x="282390" y="136528"/>
            <a:ext cx="11317946" cy="764429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23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27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35349" y="6465537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64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793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7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9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9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9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9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0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0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8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23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28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4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82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8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83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8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3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84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8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1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2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3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86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8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6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6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66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6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87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8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7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7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8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8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8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8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84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89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8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904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05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9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9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9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3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3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3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3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9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47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4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4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5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9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61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62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6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64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6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6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9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7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85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002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00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5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01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0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02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0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03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0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3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36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37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38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04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0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4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5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5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52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06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0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6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6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6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6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67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68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69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07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0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089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90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0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407" tIns="45407" rIns="45407" bIns="45407" anchor="b"/>
          <a:lstStyle>
            <a:lvl1pPr algn="ctr" defTabSz="908668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algn="ctr" defTabSz="908668">
              <a:spcBef>
                <a:spcPts val="900"/>
              </a:spcBef>
              <a:buSzTx/>
              <a:buFontTx/>
              <a:buNone/>
              <a:defRPr sz="2400"/>
            </a:lvl1pPr>
            <a:lvl2pPr marL="0" indent="0" algn="ctr" defTabSz="908668">
              <a:spcBef>
                <a:spcPts val="900"/>
              </a:spcBef>
              <a:buSzTx/>
              <a:buFontTx/>
              <a:buNone/>
              <a:defRPr sz="2400"/>
            </a:lvl2pPr>
            <a:lvl3pPr marL="0" indent="0" algn="ctr" defTabSz="908668">
              <a:spcBef>
                <a:spcPts val="900"/>
              </a:spcBef>
              <a:buSzTx/>
              <a:buFontTx/>
              <a:buNone/>
              <a:defRPr sz="2400"/>
            </a:lvl3pPr>
            <a:lvl4pPr marL="0" indent="0" algn="ctr" defTabSz="908668">
              <a:spcBef>
                <a:spcPts val="900"/>
              </a:spcBef>
              <a:buSzTx/>
              <a:buFontTx/>
              <a:buNone/>
              <a:defRPr sz="2400"/>
            </a:lvl4pPr>
            <a:lvl5pPr marL="0" indent="0" algn="ctr" defTabSz="908668">
              <a:spcBef>
                <a:spcPts val="900"/>
              </a:spcBef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Title Text"/>
          <p:cNvSpPr txBox="1">
            <a:spLocks noGrp="1"/>
          </p:cNvSpPr>
          <p:nvPr>
            <p:ph type="title"/>
          </p:nvPr>
        </p:nvSpPr>
        <p:spPr>
          <a:xfrm>
            <a:off x="838209" y="365125"/>
            <a:ext cx="10515601" cy="1325564"/>
          </a:xfrm>
          <a:prstGeom prst="rect">
            <a:avLst/>
          </a:prstGeom>
        </p:spPr>
        <p:txBody>
          <a:bodyPr lIns="45407" tIns="45407" rIns="45407" bIns="45407"/>
          <a:lstStyle>
            <a:lvl1pPr defTabSz="908668"/>
          </a:lstStyle>
          <a:p>
            <a:r>
              <a:t>Title Text</a:t>
            </a:r>
          </a:p>
        </p:txBody>
      </p:sp>
      <p:sp>
        <p:nvSpPr>
          <p:cNvPr id="3108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9" y="1825625"/>
            <a:ext cx="10515601" cy="4351340"/>
          </a:xfrm>
          <a:prstGeom prst="rect">
            <a:avLst/>
          </a:prstGeom>
        </p:spPr>
        <p:txBody>
          <a:bodyPr lIns="45407" tIns="45407" rIns="45407" bIns="45407"/>
          <a:lstStyle>
            <a:lvl1pPr marL="227173" indent="-227173" defTabSz="908668">
              <a:spcBef>
                <a:spcPts val="900"/>
              </a:spcBef>
            </a:lvl1pPr>
            <a:lvl2pPr marL="719382" indent="-265036" defTabSz="908668">
              <a:spcBef>
                <a:spcPts val="900"/>
              </a:spcBef>
            </a:lvl2pPr>
            <a:lvl3pPr marL="1226697" indent="-318042" defTabSz="908668">
              <a:spcBef>
                <a:spcPts val="900"/>
              </a:spcBef>
            </a:lvl3pPr>
            <a:lvl4pPr marL="1703771" indent="-340760" defTabSz="908668">
              <a:spcBef>
                <a:spcPts val="900"/>
              </a:spcBef>
            </a:lvl4pPr>
            <a:lvl5pPr marL="2158105" indent="-340760" defTabSz="908668">
              <a:spcBef>
                <a:spcPts val="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Title Text"/>
          <p:cNvSpPr txBox="1">
            <a:spLocks noGrp="1"/>
          </p:cNvSpPr>
          <p:nvPr>
            <p:ph type="title"/>
          </p:nvPr>
        </p:nvSpPr>
        <p:spPr>
          <a:xfrm>
            <a:off x="831856" y="1709744"/>
            <a:ext cx="10515602" cy="2852738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908668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6" y="4589464"/>
            <a:ext cx="10515602" cy="1500189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spcBef>
                <a:spcPts val="9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 defTabSz="908668">
              <a:spcBef>
                <a:spcPts val="9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 defTabSz="908668">
              <a:spcBef>
                <a:spcPts val="9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 defTabSz="908668">
              <a:spcBef>
                <a:spcPts val="9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 defTabSz="908668">
              <a:spcBef>
                <a:spcPts val="9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Title Text"/>
          <p:cNvSpPr txBox="1">
            <a:spLocks noGrp="1"/>
          </p:cNvSpPr>
          <p:nvPr>
            <p:ph type="title"/>
          </p:nvPr>
        </p:nvSpPr>
        <p:spPr>
          <a:xfrm>
            <a:off x="838209" y="365125"/>
            <a:ext cx="10515601" cy="1325564"/>
          </a:xfrm>
          <a:prstGeom prst="rect">
            <a:avLst/>
          </a:prstGeom>
        </p:spPr>
        <p:txBody>
          <a:bodyPr lIns="45407" tIns="45407" rIns="45407" bIns="45407"/>
          <a:lstStyle>
            <a:lvl1pPr defTabSz="908668"/>
          </a:lstStyle>
          <a:p>
            <a:r>
              <a:t>Title Text</a:t>
            </a:r>
          </a:p>
        </p:txBody>
      </p:sp>
      <p:sp>
        <p:nvSpPr>
          <p:cNvPr id="31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40"/>
          </a:xfrm>
          <a:prstGeom prst="rect">
            <a:avLst/>
          </a:prstGeom>
        </p:spPr>
        <p:txBody>
          <a:bodyPr lIns="45407" tIns="45407" rIns="45407" bIns="45407"/>
          <a:lstStyle>
            <a:lvl1pPr marL="227173" indent="-227173" defTabSz="908668">
              <a:spcBef>
                <a:spcPts val="900"/>
              </a:spcBef>
            </a:lvl1pPr>
            <a:lvl2pPr marL="719382" indent="-265036" defTabSz="908668">
              <a:spcBef>
                <a:spcPts val="900"/>
              </a:spcBef>
            </a:lvl2pPr>
            <a:lvl3pPr marL="1226697" indent="-318042" defTabSz="908668">
              <a:spcBef>
                <a:spcPts val="900"/>
              </a:spcBef>
            </a:lvl3pPr>
            <a:lvl4pPr marL="1703771" indent="-340760" defTabSz="908668">
              <a:spcBef>
                <a:spcPts val="900"/>
              </a:spcBef>
            </a:lvl4pPr>
            <a:lvl5pPr marL="2158105" indent="-340760" defTabSz="908668">
              <a:spcBef>
                <a:spcPts val="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Title Text"/>
          <p:cNvSpPr txBox="1">
            <a:spLocks noGrp="1"/>
          </p:cNvSpPr>
          <p:nvPr>
            <p:ph type="title"/>
          </p:nvPr>
        </p:nvSpPr>
        <p:spPr>
          <a:xfrm>
            <a:off x="839793" y="365125"/>
            <a:ext cx="10515601" cy="1325564"/>
          </a:xfrm>
          <a:prstGeom prst="rect">
            <a:avLst/>
          </a:prstGeom>
        </p:spPr>
        <p:txBody>
          <a:bodyPr lIns="45407" tIns="45407" rIns="45407" bIns="45407"/>
          <a:lstStyle>
            <a:lvl1pPr defTabSz="908668"/>
          </a:lstStyle>
          <a:p>
            <a:r>
              <a:t>Title Text</a:t>
            </a:r>
          </a:p>
        </p:txBody>
      </p:sp>
      <p:sp>
        <p:nvSpPr>
          <p:cNvPr id="3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1"/>
            <a:ext cx="5157789" cy="823914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908668">
              <a:spcBef>
                <a:spcPts val="900"/>
              </a:spcBef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908668">
              <a:spcBef>
                <a:spcPts val="900"/>
              </a:spcBef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908668">
              <a:spcBef>
                <a:spcPts val="900"/>
              </a:spcBef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908668">
              <a:spcBef>
                <a:spcPts val="900"/>
              </a:spcBef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908668">
              <a:spcBef>
                <a:spcPts val="900"/>
              </a:spcBef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3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198" y="1681161"/>
            <a:ext cx="5183192" cy="823914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908668">
              <a:spcBef>
                <a:spcPts val="900"/>
              </a:spcBef>
              <a:buSzTx/>
              <a:buFontTx/>
              <a:buNone/>
              <a:defRPr sz="18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3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Title Text"/>
          <p:cNvSpPr txBox="1">
            <a:spLocks noGrp="1"/>
          </p:cNvSpPr>
          <p:nvPr>
            <p:ph type="title"/>
          </p:nvPr>
        </p:nvSpPr>
        <p:spPr>
          <a:xfrm>
            <a:off x="838209" y="365125"/>
            <a:ext cx="10515601" cy="1325564"/>
          </a:xfrm>
          <a:prstGeom prst="rect">
            <a:avLst/>
          </a:prstGeom>
        </p:spPr>
        <p:txBody>
          <a:bodyPr lIns="45407" tIns="45407" rIns="45407" bIns="45407"/>
          <a:lstStyle>
            <a:lvl1pPr defTabSz="908668"/>
          </a:lstStyle>
          <a:p>
            <a:r>
              <a:t>Title Text</a:t>
            </a:r>
          </a:p>
        </p:txBody>
      </p:sp>
      <p:sp>
        <p:nvSpPr>
          <p:cNvPr id="3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Title Text"/>
          <p:cNvSpPr txBox="1">
            <a:spLocks noGrp="1"/>
          </p:cNvSpPr>
          <p:nvPr>
            <p:ph type="title"/>
          </p:nvPr>
        </p:nvSpPr>
        <p:spPr>
          <a:xfrm>
            <a:off x="839793" y="457200"/>
            <a:ext cx="3932240" cy="1600200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908668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9" y="987427"/>
            <a:ext cx="6172202" cy="4873627"/>
          </a:xfrm>
          <a:prstGeom prst="rect">
            <a:avLst/>
          </a:prstGeom>
        </p:spPr>
        <p:txBody>
          <a:bodyPr lIns="45407" tIns="45407" rIns="45407" bIns="45407"/>
          <a:lstStyle>
            <a:lvl1pPr marL="227173" indent="-227173" defTabSz="908668">
              <a:spcBef>
                <a:spcPts val="900"/>
              </a:spcBef>
              <a:defRPr sz="3200"/>
            </a:lvl1pPr>
            <a:lvl2pPr marL="713974" indent="-259627" defTabSz="908668">
              <a:spcBef>
                <a:spcPts val="900"/>
              </a:spcBef>
              <a:defRPr sz="3200"/>
            </a:lvl2pPr>
            <a:lvl3pPr marL="1211552" indent="-302897" defTabSz="908668">
              <a:spcBef>
                <a:spcPts val="900"/>
              </a:spcBef>
              <a:defRPr sz="3200"/>
            </a:lvl3pPr>
            <a:lvl4pPr marL="1726488" indent="-363478" defTabSz="908668">
              <a:spcBef>
                <a:spcPts val="900"/>
              </a:spcBef>
              <a:defRPr sz="3200"/>
            </a:lvl4pPr>
            <a:lvl5pPr marL="2180823" indent="-363478" defTabSz="908668">
              <a:spcBef>
                <a:spcPts val="9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91" y="2057400"/>
            <a:ext cx="3932241" cy="3811590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908668">
              <a:spcBef>
                <a:spcPts val="900"/>
              </a:spcBef>
              <a:buSzTx/>
              <a:buFontTx/>
              <a:buNone/>
              <a:defRPr sz="1200"/>
            </a:pPr>
            <a:endParaRPr/>
          </a:p>
        </p:txBody>
      </p:sp>
      <p:sp>
        <p:nvSpPr>
          <p:cNvPr id="3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Title Text"/>
          <p:cNvSpPr txBox="1">
            <a:spLocks noGrp="1"/>
          </p:cNvSpPr>
          <p:nvPr>
            <p:ph type="title"/>
          </p:nvPr>
        </p:nvSpPr>
        <p:spPr>
          <a:xfrm>
            <a:off x="839793" y="457200"/>
            <a:ext cx="3932240" cy="1600200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908668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7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9" y="987427"/>
            <a:ext cx="6172202" cy="487362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93" y="2057400"/>
            <a:ext cx="3932240" cy="381159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spcBef>
                <a:spcPts val="900"/>
              </a:spcBef>
              <a:buSzTx/>
              <a:buFontTx/>
              <a:buNone/>
              <a:defRPr sz="1600"/>
            </a:lvl1pPr>
            <a:lvl2pPr marL="0" indent="0" defTabSz="908668">
              <a:spcBef>
                <a:spcPts val="900"/>
              </a:spcBef>
              <a:buSzTx/>
              <a:buFontTx/>
              <a:buNone/>
              <a:defRPr sz="1600"/>
            </a:lvl2pPr>
            <a:lvl3pPr marL="0" indent="0" defTabSz="908668">
              <a:spcBef>
                <a:spcPts val="900"/>
              </a:spcBef>
              <a:buSzTx/>
              <a:buFontTx/>
              <a:buNone/>
              <a:defRPr sz="1600"/>
            </a:lvl3pPr>
            <a:lvl4pPr marL="0" indent="0" defTabSz="908668">
              <a:spcBef>
                <a:spcPts val="900"/>
              </a:spcBef>
              <a:buSzTx/>
              <a:buFontTx/>
              <a:buNone/>
              <a:defRPr sz="1600"/>
            </a:lvl4pPr>
            <a:lvl5pPr marL="0" indent="0" defTabSz="908668">
              <a:spcBef>
                <a:spcPts val="900"/>
              </a:spcBef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902" y="3604"/>
            <a:ext cx="717900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180" name="Title Text"/>
          <p:cNvSpPr txBox="1">
            <a:spLocks noGrp="1"/>
          </p:cNvSpPr>
          <p:nvPr>
            <p:ph type="title"/>
          </p:nvPr>
        </p:nvSpPr>
        <p:spPr>
          <a:xfrm>
            <a:off x="1308100" y="73029"/>
            <a:ext cx="8420101" cy="612777"/>
          </a:xfrm>
          <a:prstGeom prst="rect">
            <a:avLst/>
          </a:prstGeom>
        </p:spPr>
        <p:txBody>
          <a:bodyPr lIns="91437" tIns="91437" rIns="91437" bIns="91437"/>
          <a:lstStyle>
            <a:lvl1pPr>
              <a:lnSpc>
                <a:spcPct val="100000"/>
              </a:lnSpc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3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507" y="664192"/>
            <a:ext cx="6934202" cy="457203"/>
          </a:xfrm>
          <a:prstGeom prst="rect">
            <a:avLst/>
          </a:prstGeom>
        </p:spPr>
        <p:txBody>
          <a:bodyPr lIns="91437" tIns="91437" rIns="91437" bIns="91437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8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720849" y="1447800"/>
            <a:ext cx="5035552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87770" y="6176012"/>
            <a:ext cx="354530" cy="360676"/>
          </a:xfrm>
          <a:prstGeom prst="rect">
            <a:avLst/>
          </a:prstGeom>
        </p:spPr>
        <p:txBody>
          <a:bodyPr lIns="91437" tIns="91437" rIns="91437" bIns="91437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19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1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20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2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21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2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1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1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1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22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2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3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3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24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4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8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25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2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5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26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6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27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2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28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2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9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29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3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0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02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03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04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5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31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3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1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8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32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3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30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31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3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3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3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3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34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3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4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355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56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3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3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800"/>
              </a:spcBef>
              <a:defRPr sz="3700"/>
            </a:lvl1pPr>
            <a:lvl2pPr marL="1047475" indent="-441705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1635567" indent="-424028" defTabSz="1211525">
              <a:lnSpc>
                <a:spcPct val="100000"/>
              </a:lnSpc>
              <a:spcBef>
                <a:spcPts val="800"/>
              </a:spcBef>
              <a:defRPr sz="3700"/>
            </a:lvl3pPr>
            <a:lvl4pPr marL="2288452" indent="-471144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2894221" indent="-471144" defTabSz="1211525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3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9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8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3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4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189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377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56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754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Title Text"/>
          <p:cNvSpPr txBox="1">
            <a:spLocks noGrp="1"/>
          </p:cNvSpPr>
          <p:nvPr>
            <p:ph type="title"/>
          </p:nvPr>
        </p:nvSpPr>
        <p:spPr>
          <a:xfrm>
            <a:off x="609609" y="273049"/>
            <a:ext cx="4011088" cy="1162053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422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066"/>
            <a:ext cx="6815668" cy="5853116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3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610" y="1435104"/>
            <a:ext cx="4011087" cy="4691063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34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1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43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718" y="612776"/>
            <a:ext cx="7315201" cy="41148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70195"/>
            <a:ext cx="7315201" cy="8048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4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5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5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5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5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5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5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5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4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5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47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908668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48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4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49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4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9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50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5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0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09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10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11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1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2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3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52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5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2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2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24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2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53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37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38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3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40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41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42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55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5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5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562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63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57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5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58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5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8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59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5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96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97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98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60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12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62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6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2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2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2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27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28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29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63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6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6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649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50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6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6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800"/>
              </a:spcBef>
              <a:defRPr sz="3700"/>
            </a:lvl1pPr>
            <a:lvl2pPr marL="1047475" indent="-441705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1635567" indent="-424028" defTabSz="1211525">
              <a:lnSpc>
                <a:spcPct val="100000"/>
              </a:lnSpc>
              <a:spcBef>
                <a:spcPts val="800"/>
              </a:spcBef>
              <a:defRPr sz="3700"/>
            </a:lvl3pPr>
            <a:lvl4pPr marL="2288452" indent="-471144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2894221" indent="-471144" defTabSz="1211525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6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8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36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7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Title Text"/>
          <p:cNvSpPr txBox="1">
            <a:spLocks noGrp="1"/>
          </p:cNvSpPr>
          <p:nvPr>
            <p:ph type="title"/>
          </p:nvPr>
        </p:nvSpPr>
        <p:spPr>
          <a:xfrm>
            <a:off x="609609" y="273049"/>
            <a:ext cx="4011088" cy="1162053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716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066"/>
            <a:ext cx="6815668" cy="5853116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17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610" y="1435104"/>
            <a:ext cx="4011087" cy="4691063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3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1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72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718" y="612776"/>
            <a:ext cx="7315201" cy="41148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70195"/>
            <a:ext cx="7315201" cy="8048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4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7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4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4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4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4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4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5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5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7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8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9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77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908668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77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7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78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7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9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80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8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0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03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04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05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81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8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17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1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1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82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8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3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31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32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3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34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3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3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84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8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47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3856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57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86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8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87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8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88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8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8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90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91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92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90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9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0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0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0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0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91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9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1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1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2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2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2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2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93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9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3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943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44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9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9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5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970" name="Title Text"/>
          <p:cNvSpPr txBox="1">
            <a:spLocks noGrp="1"/>
          </p:cNvSpPr>
          <p:nvPr>
            <p:ph type="title"/>
          </p:nvPr>
        </p:nvSpPr>
        <p:spPr>
          <a:xfrm>
            <a:off x="527999" y="431999"/>
            <a:ext cx="11136002" cy="1080003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97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27999" y="971999"/>
            <a:ext cx="11136002" cy="540002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08080"/>
                </a:solidFill>
              </a:defRPr>
            </a:lvl1pPr>
            <a:lvl2pPr marL="876202" indent="-270431" defTabSz="1211525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2pPr>
            <a:lvl3pPr marL="1463936" indent="-252399" defTabSz="1211525">
              <a:lnSpc>
                <a:spcPct val="100000"/>
              </a:lnSpc>
              <a:spcBef>
                <a:spcPts val="500"/>
              </a:spcBef>
              <a:buFontTx/>
              <a:defRPr sz="2600">
                <a:solidFill>
                  <a:srgbClr val="808080"/>
                </a:solidFill>
              </a:defRPr>
            </a:lvl3pPr>
            <a:lvl4pPr marL="2120188" indent="-302878" defTabSz="1211525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4pPr>
            <a:lvl5pPr marL="2725956" indent="-302878" defTabSz="1211525">
              <a:lnSpc>
                <a:spcPct val="100000"/>
              </a:lnSpc>
              <a:spcBef>
                <a:spcPts val="500"/>
              </a:spcBef>
              <a:buFontTx/>
              <a:buChar char="»"/>
              <a:defRPr sz="2600">
                <a:solidFill>
                  <a:srgbClr val="808080"/>
                </a:solidFill>
              </a:defRPr>
            </a:lvl5pPr>
          </a:lstStyle>
          <a:p>
            <a:r>
              <a:t>Enter your subtitle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8001" y="6084001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25">
              <a:defRPr sz="24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98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9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8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39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0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009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01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25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0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25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0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0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800"/>
              </a:spcBef>
              <a:defRPr sz="3700"/>
            </a:lvl1pPr>
            <a:lvl2pPr marL="1047475" indent="-441705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1635567" indent="-424028" defTabSz="1211525">
              <a:lnSpc>
                <a:spcPct val="100000"/>
              </a:lnSpc>
              <a:spcBef>
                <a:spcPts val="800"/>
              </a:spcBef>
              <a:defRPr sz="3700"/>
            </a:lvl3pPr>
            <a:lvl4pPr marL="2288452" indent="-471144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2894221" indent="-471144" defTabSz="1211525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0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6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8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40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0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Title Text"/>
          <p:cNvSpPr txBox="1">
            <a:spLocks noGrp="1"/>
          </p:cNvSpPr>
          <p:nvPr>
            <p:ph type="title"/>
          </p:nvPr>
        </p:nvSpPr>
        <p:spPr>
          <a:xfrm>
            <a:off x="609609" y="273049"/>
            <a:ext cx="4011088" cy="1162053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084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066"/>
            <a:ext cx="6815668" cy="5853116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5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610" y="1435104"/>
            <a:ext cx="4011087" cy="4691063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40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1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09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718" y="612776"/>
            <a:ext cx="7315201" cy="41148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0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70195"/>
            <a:ext cx="7315201" cy="8048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1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1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122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908668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131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1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141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4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152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5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5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5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5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166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1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6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6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7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7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180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8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8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8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8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8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88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197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1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9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20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0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2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454308" indent="-454308" defTabSz="1211496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1pPr>
            <a:lvl2pPr marL="1038434" indent="-432674" defTabSz="1211496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2pPr>
            <a:lvl3pPr marL="1615336" indent="-403826" defTabSz="1211496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3pPr>
            <a:lvl4pPr marL="2301861" indent="-484592" defTabSz="1211496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4pPr>
            <a:lvl5pPr marL="2907611" indent="-484593" defTabSz="1211496">
              <a:lnSpc>
                <a:spcPct val="100000"/>
              </a:lnSpc>
              <a:spcBef>
                <a:spcPts val="900"/>
              </a:spcBef>
              <a:buChar char="»"/>
              <a:defRPr sz="4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235" name="Title Text"/>
          <p:cNvSpPr txBox="1">
            <a:spLocks noGrp="1"/>
          </p:cNvSpPr>
          <p:nvPr>
            <p:ph type="title"/>
          </p:nvPr>
        </p:nvSpPr>
        <p:spPr>
          <a:xfrm>
            <a:off x="527999" y="431999"/>
            <a:ext cx="11136002" cy="1080003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496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23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27999" y="971999"/>
            <a:ext cx="11136002" cy="540002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08080"/>
                </a:solidFill>
              </a:defRPr>
            </a:lvl1pPr>
            <a:lvl2pPr marL="876181" indent="-270420" defTabSz="1211496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2pPr>
            <a:lvl3pPr marL="1463902" indent="-252392" defTabSz="1211496">
              <a:lnSpc>
                <a:spcPct val="100000"/>
              </a:lnSpc>
              <a:spcBef>
                <a:spcPts val="500"/>
              </a:spcBef>
              <a:buFontTx/>
              <a:defRPr sz="2600">
                <a:solidFill>
                  <a:srgbClr val="808080"/>
                </a:solidFill>
              </a:defRPr>
            </a:lvl3pPr>
            <a:lvl4pPr marL="2120138" indent="-302871" defTabSz="1211496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4pPr>
            <a:lvl5pPr marL="2725889" indent="-302871" defTabSz="1211496">
              <a:lnSpc>
                <a:spcPct val="100000"/>
              </a:lnSpc>
              <a:spcBef>
                <a:spcPts val="500"/>
              </a:spcBef>
              <a:buFontTx/>
              <a:buChar char="»"/>
              <a:defRPr sz="2600">
                <a:solidFill>
                  <a:srgbClr val="808080"/>
                </a:solidFill>
              </a:defRPr>
            </a:lvl5pPr>
          </a:lstStyle>
          <a:p>
            <a:r>
              <a:t>Enter your subtitle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8001" y="6084001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96">
              <a:defRPr sz="24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245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2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4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2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2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274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496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27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08" indent="-454308" defTabSz="1211496">
              <a:lnSpc>
                <a:spcPct val="100000"/>
              </a:lnSpc>
              <a:spcBef>
                <a:spcPts val="900"/>
              </a:spcBef>
              <a:defRPr sz="4200"/>
            </a:lvl1pPr>
            <a:lvl2pPr marL="1038434" indent="-432674" defTabSz="1211496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36" indent="-403826" defTabSz="1211496">
              <a:lnSpc>
                <a:spcPct val="100000"/>
              </a:lnSpc>
              <a:spcBef>
                <a:spcPts val="900"/>
              </a:spcBef>
              <a:defRPr sz="4200"/>
            </a:lvl3pPr>
            <a:lvl4pPr marL="2301861" indent="-484592" defTabSz="1211496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11" indent="-484593" defTabSz="1211496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496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496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96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1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292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2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30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03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31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14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15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16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17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3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6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327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2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2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3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31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3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0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34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4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4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4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4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4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4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48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3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7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358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7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368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112000" y="1295400"/>
            <a:ext cx="4572000" cy="50292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1pPr>
            <a:lvl2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2pPr>
            <a:lvl3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3pPr>
            <a:lvl4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4pPr>
            <a:lvl5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0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3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Title Text"/>
          <p:cNvSpPr txBox="1">
            <a:spLocks noGrp="1"/>
          </p:cNvSpPr>
          <p:nvPr>
            <p:ph type="title"/>
          </p:nvPr>
        </p:nvSpPr>
        <p:spPr>
          <a:xfrm>
            <a:off x="527999" y="431999"/>
            <a:ext cx="11136002" cy="1080003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9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27999" y="971999"/>
            <a:ext cx="11136002" cy="540002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08080"/>
                </a:solidFill>
              </a:defRPr>
            </a:lvl1pPr>
            <a:lvl2pPr marL="876230" indent="-270433" defTabSz="1211551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2pPr>
            <a:lvl3pPr marL="1463977" indent="-252406" defTabSz="1211551">
              <a:lnSpc>
                <a:spcPct val="100000"/>
              </a:lnSpc>
              <a:spcBef>
                <a:spcPts val="500"/>
              </a:spcBef>
              <a:buFontTx/>
              <a:defRPr sz="2600">
                <a:solidFill>
                  <a:srgbClr val="808080"/>
                </a:solidFill>
              </a:defRPr>
            </a:lvl3pPr>
            <a:lvl4pPr marL="2120238" indent="-302886" defTabSz="1211551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4pPr>
            <a:lvl5pPr marL="2726023" indent="-302886" defTabSz="1211551">
              <a:lnSpc>
                <a:spcPct val="100000"/>
              </a:lnSpc>
              <a:spcBef>
                <a:spcPts val="500"/>
              </a:spcBef>
              <a:buFontTx/>
              <a:buChar char="»"/>
              <a:defRPr sz="2600">
                <a:solidFill>
                  <a:srgbClr val="808080"/>
                </a:solidFill>
              </a:defRPr>
            </a:lvl5pPr>
          </a:lstStyle>
          <a:p>
            <a:r>
              <a:t>Enter your subtitle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8001" y="6084001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379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80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68">
              <a:lnSpc>
                <a:spcPct val="100000"/>
              </a:lnSpc>
              <a:defRPr>
                <a:solidFill>
                  <a:srgbClr val="21283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9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8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4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8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3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4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4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800"/>
              </a:spcBef>
              <a:defRPr sz="3700"/>
            </a:lvl1pPr>
            <a:lvl2pPr marL="1047475" indent="-441705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1635567" indent="-424028" defTabSz="1211525">
              <a:lnSpc>
                <a:spcPct val="100000"/>
              </a:lnSpc>
              <a:spcBef>
                <a:spcPts val="800"/>
              </a:spcBef>
              <a:defRPr sz="3700"/>
            </a:lvl3pPr>
            <a:lvl4pPr marL="2288452" indent="-471144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2894221" indent="-471144" defTabSz="1211525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4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8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44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4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Title Text"/>
          <p:cNvSpPr txBox="1">
            <a:spLocks noGrp="1"/>
          </p:cNvSpPr>
          <p:nvPr>
            <p:ph type="title"/>
          </p:nvPr>
        </p:nvSpPr>
        <p:spPr>
          <a:xfrm>
            <a:off x="609609" y="273049"/>
            <a:ext cx="4011088" cy="1162053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473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066"/>
            <a:ext cx="6815668" cy="5853116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74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610" y="1435104"/>
            <a:ext cx="4011087" cy="4691063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44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1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4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718" y="612776"/>
            <a:ext cx="7315201" cy="41148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70195"/>
            <a:ext cx="7315201" cy="8048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5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0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511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20" name="Title Text"/>
          <p:cNvSpPr txBox="1">
            <a:spLocks noGrp="1"/>
          </p:cNvSpPr>
          <p:nvPr>
            <p:ph type="title"/>
          </p:nvPr>
        </p:nvSpPr>
        <p:spPr>
          <a:xfrm>
            <a:off x="914400" y="2130505"/>
            <a:ext cx="10363200" cy="1470028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5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2" cy="17526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algn="ctr" defTabSz="1211525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200"/>
            </a:lvl1pPr>
            <a:lvl2pPr marL="0" indent="0" algn="ctr" defTabSz="1211525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200"/>
            </a:lvl2pPr>
            <a:lvl3pPr marL="0" indent="0" algn="ctr" defTabSz="1211525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200"/>
            </a:lvl3pPr>
            <a:lvl4pPr marL="0" indent="0" algn="ctr" defTabSz="1211525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200"/>
            </a:lvl4pPr>
            <a:lvl5pPr marL="0" indent="0" algn="ctr" defTabSz="1211525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9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530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5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9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54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41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5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0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55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52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53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54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55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5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4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56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6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6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68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69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5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8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57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80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81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8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8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8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8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86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5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5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596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5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5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60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112000" y="1295400"/>
            <a:ext cx="4572000" cy="50292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1pPr>
            <a:lvl2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2pPr>
            <a:lvl3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3pPr>
            <a:lvl4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4pPr>
            <a:lvl5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08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6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4617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18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63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6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64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6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4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65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6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5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59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60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61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67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6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2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7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74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7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3" tIns="45403" rIns="45403" bIns="45403" anchor="t"/>
          <a:lstStyle>
            <a:lvl1pPr algn="ctr" defTabSz="1211551">
              <a:lnSpc>
                <a:spcPct val="10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68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6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8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87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88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8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90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91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92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70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7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0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712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13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722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7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732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7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743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7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46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47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48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757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7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6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6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62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771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7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7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7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7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7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77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78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79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788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7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9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799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00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745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809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8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819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8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830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8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33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34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35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844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8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4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47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4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4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858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8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6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1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2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4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875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8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77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886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87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745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489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8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0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9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9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9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30" indent="-454330" defTabSz="1211551">
              <a:lnSpc>
                <a:spcPct val="100000"/>
              </a:lnSpc>
              <a:spcBef>
                <a:spcPts val="800"/>
              </a:spcBef>
              <a:defRPr sz="3700"/>
            </a:lvl1pPr>
            <a:lvl2pPr marL="1047503" indent="-441708" defTabSz="1211551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1635613" indent="-424040" defTabSz="1211551">
              <a:lnSpc>
                <a:spcPct val="100000"/>
              </a:lnSpc>
              <a:spcBef>
                <a:spcPts val="800"/>
              </a:spcBef>
              <a:defRPr sz="3700"/>
            </a:lvl3pPr>
            <a:lvl4pPr marL="2288511" indent="-471158" defTabSz="1211551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2894296" indent="-471158" defTabSz="1211551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9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7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49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7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9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Title Text"/>
          <p:cNvSpPr txBox="1">
            <a:spLocks noGrp="1"/>
          </p:cNvSpPr>
          <p:nvPr>
            <p:ph type="title"/>
          </p:nvPr>
        </p:nvSpPr>
        <p:spPr>
          <a:xfrm>
            <a:off x="609609" y="273049"/>
            <a:ext cx="4011088" cy="1162053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51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973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061"/>
            <a:ext cx="6815668" cy="5853117"/>
          </a:xfrm>
          <a:prstGeom prst="rect">
            <a:avLst/>
          </a:prstGeom>
        </p:spPr>
        <p:txBody>
          <a:bodyPr lIns="45407" tIns="45407" rIns="45407" bIns="45407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74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610" y="1435104"/>
            <a:ext cx="4011087" cy="4691063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49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1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51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9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718" y="612776"/>
            <a:ext cx="7315201" cy="41148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70195"/>
            <a:ext cx="7315201" cy="8048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0" defTabSz="1211551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0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3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4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5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0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13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14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15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0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2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2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2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28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0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3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3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4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4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4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4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44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0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5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2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63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080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5081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5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09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0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9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10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04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05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06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11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1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7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1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2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7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12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1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3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3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3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3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3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3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14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8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157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58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193" name="Title Text"/>
          <p:cNvSpPr txBox="1">
            <a:spLocks noGrp="1"/>
          </p:cNvSpPr>
          <p:nvPr>
            <p:ph type="title"/>
          </p:nvPr>
        </p:nvSpPr>
        <p:spPr>
          <a:xfrm>
            <a:off x="527999" y="431999"/>
            <a:ext cx="11136002" cy="1080003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519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27999" y="971999"/>
            <a:ext cx="11136002" cy="540002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08080"/>
                </a:solidFill>
              </a:defRPr>
            </a:lvl1pPr>
            <a:lvl2pPr marL="876230" indent="-270433" defTabSz="1211551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2pPr>
            <a:lvl3pPr marL="1463977" indent="-252406" defTabSz="1211551">
              <a:lnSpc>
                <a:spcPct val="100000"/>
              </a:lnSpc>
              <a:spcBef>
                <a:spcPts val="500"/>
              </a:spcBef>
              <a:buFontTx/>
              <a:defRPr sz="2600">
                <a:solidFill>
                  <a:srgbClr val="808080"/>
                </a:solidFill>
              </a:defRPr>
            </a:lvl3pPr>
            <a:lvl4pPr marL="2120238" indent="-302886" defTabSz="1211551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4pPr>
            <a:lvl5pPr marL="2726023" indent="-302886" defTabSz="1211551">
              <a:lnSpc>
                <a:spcPct val="100000"/>
              </a:lnSpc>
              <a:spcBef>
                <a:spcPts val="500"/>
              </a:spcBef>
              <a:buFontTx/>
              <a:buChar char="»"/>
              <a:defRPr sz="2600">
                <a:solidFill>
                  <a:srgbClr val="808080"/>
                </a:solidFill>
              </a:defRPr>
            </a:lvl5pPr>
          </a:lstStyle>
          <a:p>
            <a:r>
              <a:t>Enter your subtitle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8001" y="6084001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20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2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214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5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51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223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3" tIns="45403" rIns="45403" bIns="45403" anchor="t"/>
          <a:lstStyle>
            <a:lvl1pPr algn="ctr" defTabSz="1211551">
              <a:lnSpc>
                <a:spcPct val="10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52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1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2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4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23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2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24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2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25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2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5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56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57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58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26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2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6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7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7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72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28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2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8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8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8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87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88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89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29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2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0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309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10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46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31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3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32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3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3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3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7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Title Text"/>
          <p:cNvSpPr txBox="1">
            <a:spLocks noGrp="1"/>
          </p:cNvSpPr>
          <p:nvPr>
            <p:ph type="title"/>
          </p:nvPr>
        </p:nvSpPr>
        <p:spPr>
          <a:xfrm>
            <a:off x="282388" y="136528"/>
            <a:ext cx="11317946" cy="76442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48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53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35349" y="6465537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96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357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3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5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60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61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3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3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2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48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5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39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3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40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4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0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41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4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1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1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1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1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42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2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2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3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3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44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4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4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4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4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4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4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4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48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45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4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5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7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46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46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6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46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4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48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4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49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4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9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50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1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11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12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13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52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5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2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2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26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53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5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3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3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4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4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4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4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44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55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564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65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57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5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457189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914377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1371565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1828754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58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5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8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59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5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9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98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99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00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60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6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1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1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1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62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6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2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2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2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2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2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3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3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64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6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4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651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52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6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6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7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6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8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82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83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84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6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9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9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96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9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0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0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1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1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1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1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1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32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749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575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5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75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76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7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78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8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83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84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85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79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97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9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9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80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8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1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11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12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14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1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1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82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8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27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836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37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84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8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85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8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5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86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8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6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70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71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72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88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8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8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8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89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8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9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9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9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0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0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0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0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91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9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1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923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24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933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9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itle Text"/>
          <p:cNvSpPr txBox="1">
            <a:spLocks noGrp="1"/>
          </p:cNvSpPr>
          <p:nvPr>
            <p:ph type="title"/>
          </p:nvPr>
        </p:nvSpPr>
        <p:spPr>
          <a:xfrm>
            <a:off x="282388" y="136528"/>
            <a:ext cx="11317946" cy="76442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48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35349" y="6465537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96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943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9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4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954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9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5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57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58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59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968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9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7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7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7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982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9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8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8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8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8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8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8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9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5999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0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010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11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0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454308" indent="-454308" defTabSz="1211496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1pPr>
            <a:lvl2pPr marL="1038434" indent="-432674" defTabSz="1211496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2pPr>
            <a:lvl3pPr marL="1615336" indent="-403826" defTabSz="1211496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3pPr>
            <a:lvl4pPr marL="2301861" indent="-484592" defTabSz="1211496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4pPr>
            <a:lvl5pPr marL="2907611" indent="-484593" defTabSz="1211496">
              <a:lnSpc>
                <a:spcPct val="100000"/>
              </a:lnSpc>
              <a:spcBef>
                <a:spcPts val="900"/>
              </a:spcBef>
              <a:buChar char="»"/>
              <a:defRPr sz="4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0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037" name="Title Text"/>
          <p:cNvSpPr txBox="1">
            <a:spLocks noGrp="1"/>
          </p:cNvSpPr>
          <p:nvPr>
            <p:ph type="title"/>
          </p:nvPr>
        </p:nvSpPr>
        <p:spPr>
          <a:xfrm>
            <a:off x="527999" y="431999"/>
            <a:ext cx="11136002" cy="1080003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496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603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27999" y="971999"/>
            <a:ext cx="11136002" cy="540002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08080"/>
                </a:solidFill>
              </a:defRPr>
            </a:lvl1pPr>
            <a:lvl2pPr marL="876181" indent="-270420" defTabSz="1211496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2pPr>
            <a:lvl3pPr marL="1463902" indent="-252392" defTabSz="1211496">
              <a:lnSpc>
                <a:spcPct val="100000"/>
              </a:lnSpc>
              <a:spcBef>
                <a:spcPts val="500"/>
              </a:spcBef>
              <a:buFontTx/>
              <a:defRPr sz="2600">
                <a:solidFill>
                  <a:srgbClr val="808080"/>
                </a:solidFill>
              </a:defRPr>
            </a:lvl3pPr>
            <a:lvl4pPr marL="2120138" indent="-302871" defTabSz="1211496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4pPr>
            <a:lvl5pPr marL="2725889" indent="-302871" defTabSz="1211496">
              <a:lnSpc>
                <a:spcPct val="100000"/>
              </a:lnSpc>
              <a:spcBef>
                <a:spcPts val="500"/>
              </a:spcBef>
              <a:buFontTx/>
              <a:buChar char="»"/>
              <a:defRPr sz="2600">
                <a:solidFill>
                  <a:srgbClr val="808080"/>
                </a:solidFill>
              </a:defRPr>
            </a:lvl5pPr>
          </a:lstStyle>
          <a:p>
            <a:r>
              <a:t>Enter your subtitle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0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8001" y="6084001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96">
              <a:defRPr sz="24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047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0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4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7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8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0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1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2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0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06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0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07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0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7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08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0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91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92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93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10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0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0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06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0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11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1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1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2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2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2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2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24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13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1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3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144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45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15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1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16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1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6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17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7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78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79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80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18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1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9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20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2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0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0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0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0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0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1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1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22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231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32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24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2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25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2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5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26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2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6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6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6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6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27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2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7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7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8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8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29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9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9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9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9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9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98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48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30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3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0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31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1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3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3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4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49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50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51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3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6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6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6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6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3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7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7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7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7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7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7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8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3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9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9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416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641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5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42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43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3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44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4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4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50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51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52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46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4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6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6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6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6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47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4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7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7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7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8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8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8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8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49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4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9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503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04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51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5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52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5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2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53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3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37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38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39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54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5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5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5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5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5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56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5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6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6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6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6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6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6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7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57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5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8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590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91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60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6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61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6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62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6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24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25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26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63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6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37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3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3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4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64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6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5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5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5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5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5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5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2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3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4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66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6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68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677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78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68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6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69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6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9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7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6" name="Title Text"/>
          <p:cNvSpPr txBox="1">
            <a:spLocks noGrp="1"/>
          </p:cNvSpPr>
          <p:nvPr>
            <p:ph type="title"/>
          </p:nvPr>
        </p:nvSpPr>
        <p:spPr>
          <a:xfrm>
            <a:off x="282390" y="136528"/>
            <a:ext cx="11317946" cy="764429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23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67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35349" y="6465537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64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725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7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2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2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2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3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3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3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3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1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7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0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23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6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4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75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7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8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76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7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78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7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8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83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84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85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79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7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9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97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9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9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80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8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1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11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12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14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1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1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82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8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27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836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37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84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8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85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8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5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86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8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6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70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71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72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88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8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8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8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0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1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89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8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9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9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9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0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0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0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0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91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9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1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923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24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93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9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94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9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4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95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9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5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57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58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59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96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9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7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7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7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7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98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9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8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8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8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8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8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8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9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99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0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010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11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02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0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03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0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3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04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0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4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44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45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46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05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0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57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5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5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6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06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0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7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7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7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7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7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7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7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08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817809">
              <a:lnSpc>
                <a:spcPct val="100000"/>
              </a:lnSpc>
              <a:defRPr sz="25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0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88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097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3"/>
            <a:ext cx="12192002" cy="402008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98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10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1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306693" indent="-306693" defTabSz="817809">
              <a:lnSpc>
                <a:spcPct val="100000"/>
              </a:lnSpc>
              <a:spcBef>
                <a:spcPts val="600"/>
              </a:spcBef>
              <a:defRPr>
                <a:solidFill>
                  <a:srgbClr val="FFFFFF"/>
                </a:solidFill>
              </a:defRPr>
            </a:lvl1pPr>
            <a:lvl2pPr marL="691365" indent="-282461" defTabSz="817809">
              <a:lnSpc>
                <a:spcPct val="100000"/>
              </a:lnSpc>
              <a:spcBef>
                <a:spcPts val="600"/>
              </a:spcBef>
              <a:buChar char="–"/>
              <a:defRPr>
                <a:solidFill>
                  <a:srgbClr val="FFFFFF"/>
                </a:solidFill>
              </a:defRPr>
            </a:lvl2pPr>
            <a:lvl3pPr marL="1086165" indent="-268359" defTabSz="817809">
              <a:lnSpc>
                <a:spcPct val="100000"/>
              </a:lnSpc>
              <a:spcBef>
                <a:spcPts val="600"/>
              </a:spcBef>
              <a:defRPr>
                <a:solidFill>
                  <a:srgbClr val="FFFFFF"/>
                </a:solidFill>
              </a:defRPr>
            </a:lvl3pPr>
            <a:lvl4pPr marL="1533397" indent="-306698" defTabSz="817809">
              <a:lnSpc>
                <a:spcPct val="100000"/>
              </a:lnSpc>
              <a:spcBef>
                <a:spcPts val="600"/>
              </a:spcBef>
              <a:buChar char="–"/>
              <a:defRPr>
                <a:solidFill>
                  <a:srgbClr val="FFFFFF"/>
                </a:solidFill>
              </a:defRPr>
            </a:lvl4pPr>
            <a:lvl5pPr marL="1942295" indent="-306697" defTabSz="817809">
              <a:lnSpc>
                <a:spcPct val="100000"/>
              </a:lnSpc>
              <a:spcBef>
                <a:spcPts val="600"/>
              </a:spcBef>
              <a:buChar char="»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6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46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306693" indent="-306693" defTabSz="817809">
              <a:lnSpc>
                <a:spcPct val="100000"/>
              </a:lnSpc>
              <a:spcBef>
                <a:spcPts val="600"/>
              </a:spcBef>
              <a:defRPr>
                <a:solidFill>
                  <a:srgbClr val="FFFFFF"/>
                </a:solidFill>
              </a:defRPr>
            </a:lvl1pPr>
            <a:lvl2pPr marL="691365" indent="-282461" defTabSz="817809">
              <a:lnSpc>
                <a:spcPct val="100000"/>
              </a:lnSpc>
              <a:spcBef>
                <a:spcPts val="600"/>
              </a:spcBef>
              <a:buChar char="–"/>
              <a:defRPr>
                <a:solidFill>
                  <a:srgbClr val="FFFFFF"/>
                </a:solidFill>
              </a:defRPr>
            </a:lvl2pPr>
            <a:lvl3pPr marL="1086165" indent="-268359" defTabSz="817809">
              <a:lnSpc>
                <a:spcPct val="100000"/>
              </a:lnSpc>
              <a:spcBef>
                <a:spcPts val="600"/>
              </a:spcBef>
              <a:defRPr>
                <a:solidFill>
                  <a:srgbClr val="FFFFFF"/>
                </a:solidFill>
              </a:defRPr>
            </a:lvl3pPr>
            <a:lvl4pPr marL="1533397" indent="-306698" defTabSz="817809">
              <a:lnSpc>
                <a:spcPct val="100000"/>
              </a:lnSpc>
              <a:spcBef>
                <a:spcPts val="600"/>
              </a:spcBef>
              <a:buChar char="–"/>
              <a:defRPr>
                <a:solidFill>
                  <a:srgbClr val="FFFFFF"/>
                </a:solidFill>
              </a:defRPr>
            </a:lvl4pPr>
            <a:lvl5pPr marL="1942295" indent="-306697" defTabSz="817809">
              <a:lnSpc>
                <a:spcPct val="100000"/>
              </a:lnSpc>
              <a:spcBef>
                <a:spcPts val="600"/>
              </a:spcBef>
              <a:buChar char="»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81780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1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151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693" cy="1693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817809">
              <a:lnSpc>
                <a:spcPct val="10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0"/>
            <a:ext cx="1693" cy="1693"/>
          </a:xfrm>
          <a:prstGeom prst="rect">
            <a:avLst/>
          </a:prstGeom>
        </p:spPr>
        <p:txBody>
          <a:bodyPr lIns="45407" tIns="45407" rIns="45407" bIns="45407"/>
          <a:lstStyle>
            <a:lvl1pPr marL="306693" indent="-306693" defTabSz="817809">
              <a:lnSpc>
                <a:spcPct val="100000"/>
              </a:lnSpc>
              <a:spcBef>
                <a:spcPts val="600"/>
              </a:spcBef>
            </a:lvl1pPr>
            <a:lvl2pPr marL="691365" indent="-282461" defTabSz="817809">
              <a:lnSpc>
                <a:spcPct val="100000"/>
              </a:lnSpc>
              <a:spcBef>
                <a:spcPts val="600"/>
              </a:spcBef>
              <a:buChar char="–"/>
            </a:lvl2pPr>
            <a:lvl3pPr marL="1086165" indent="-268359" defTabSz="817809">
              <a:lnSpc>
                <a:spcPct val="100000"/>
              </a:lnSpc>
              <a:spcBef>
                <a:spcPts val="600"/>
              </a:spcBef>
            </a:lvl3pPr>
            <a:lvl4pPr marL="1533397" indent="-306698" defTabSz="817809">
              <a:lnSpc>
                <a:spcPct val="100000"/>
              </a:lnSpc>
              <a:spcBef>
                <a:spcPts val="600"/>
              </a:spcBef>
              <a:buChar char="–"/>
            </a:lvl4pPr>
            <a:lvl5pPr marL="1942295" indent="-306697" defTabSz="817809">
              <a:lnSpc>
                <a:spcPct val="100000"/>
              </a:lnSpc>
              <a:spcBef>
                <a:spcPts val="600"/>
              </a:spcBef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" y="1"/>
            <a:ext cx="421423" cy="459116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090416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16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1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17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7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18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1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8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8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8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8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19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1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9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9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0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0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21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1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1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1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1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1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1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18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22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2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2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23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3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6" y="2"/>
            <a:ext cx="873289" cy="656538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2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2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5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2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6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69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70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71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2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8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8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8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8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2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9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9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9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9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9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9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0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3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1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1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336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733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5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34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35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4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3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5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3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4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5" name="Title Text"/>
          <p:cNvSpPr txBox="1">
            <a:spLocks noGrp="1"/>
          </p:cNvSpPr>
          <p:nvPr>
            <p:ph type="title"/>
          </p:nvPr>
        </p:nvSpPr>
        <p:spPr>
          <a:xfrm>
            <a:off x="282388" y="136528"/>
            <a:ext cx="11317946" cy="76442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48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7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35349" y="6465537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96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38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3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39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3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9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40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4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0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08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09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10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41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4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2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2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2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2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43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4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3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3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3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3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3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4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4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45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5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461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62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6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47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4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48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4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8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49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4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9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9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9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9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50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5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0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0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1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1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52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5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2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2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2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2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2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2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28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53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5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3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1"/>
            <a:ext cx="816811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54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4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55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5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56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5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7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5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8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9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0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" name="Title Text"/>
          <p:cNvSpPr txBox="1">
            <a:spLocks noGrp="1"/>
          </p:cNvSpPr>
          <p:nvPr>
            <p:ph type="title"/>
          </p:nvPr>
        </p:nvSpPr>
        <p:spPr>
          <a:xfrm>
            <a:off x="282390" y="136528"/>
            <a:ext cx="11317946" cy="764429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23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7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35349" y="6465537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64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596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5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9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9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0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0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0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0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04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2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23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6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908623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1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23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7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4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63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6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64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6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65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6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5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54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55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56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66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6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67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6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6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7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67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6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8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8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8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8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8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8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8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69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6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98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707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08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7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7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2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7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3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38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39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40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7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5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5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5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5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7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6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6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6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6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67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68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69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7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7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88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805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780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5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81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8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82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8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2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83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8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3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39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40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41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85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8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52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5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54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5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86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8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6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67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68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6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70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71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72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88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8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8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892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93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407" tIns="45407" rIns="45407" bIns="45407" anchor="b"/>
          <a:lstStyle>
            <a:lvl1pPr algn="ctr" defTabSz="908668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79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algn="ctr" defTabSz="908668">
              <a:spcBef>
                <a:spcPts val="900"/>
              </a:spcBef>
              <a:buSzTx/>
              <a:buFontTx/>
              <a:buNone/>
              <a:defRPr sz="2400"/>
            </a:lvl1pPr>
            <a:lvl2pPr marL="0" indent="0" algn="ctr" defTabSz="908668">
              <a:spcBef>
                <a:spcPts val="900"/>
              </a:spcBef>
              <a:buSzTx/>
              <a:buFontTx/>
              <a:buNone/>
              <a:defRPr sz="2400"/>
            </a:lvl2pPr>
            <a:lvl3pPr marL="0" indent="0" algn="ctr" defTabSz="908668">
              <a:spcBef>
                <a:spcPts val="900"/>
              </a:spcBef>
              <a:buSzTx/>
              <a:buFontTx/>
              <a:buNone/>
              <a:defRPr sz="2400"/>
            </a:lvl3pPr>
            <a:lvl4pPr marL="0" indent="0" algn="ctr" defTabSz="908668">
              <a:spcBef>
                <a:spcPts val="900"/>
              </a:spcBef>
              <a:buSzTx/>
              <a:buFontTx/>
              <a:buNone/>
              <a:defRPr sz="2400"/>
            </a:lvl4pPr>
            <a:lvl5pPr marL="0" indent="0" algn="ctr" defTabSz="908668">
              <a:spcBef>
                <a:spcPts val="900"/>
              </a:spcBef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0" name="Title Text"/>
          <p:cNvSpPr txBox="1">
            <a:spLocks noGrp="1"/>
          </p:cNvSpPr>
          <p:nvPr>
            <p:ph type="title"/>
          </p:nvPr>
        </p:nvSpPr>
        <p:spPr>
          <a:xfrm>
            <a:off x="838209" y="365125"/>
            <a:ext cx="10515601" cy="1325564"/>
          </a:xfrm>
          <a:prstGeom prst="rect">
            <a:avLst/>
          </a:prstGeom>
        </p:spPr>
        <p:txBody>
          <a:bodyPr lIns="45407" tIns="45407" rIns="45407" bIns="45407"/>
          <a:lstStyle>
            <a:lvl1pPr defTabSz="908668"/>
          </a:lstStyle>
          <a:p>
            <a:r>
              <a:t>Title Text</a:t>
            </a:r>
          </a:p>
        </p:txBody>
      </p:sp>
      <p:sp>
        <p:nvSpPr>
          <p:cNvPr id="7911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9" y="1825625"/>
            <a:ext cx="10515601" cy="4351340"/>
          </a:xfrm>
          <a:prstGeom prst="rect">
            <a:avLst/>
          </a:prstGeom>
        </p:spPr>
        <p:txBody>
          <a:bodyPr lIns="45407" tIns="45407" rIns="45407" bIns="45407"/>
          <a:lstStyle>
            <a:lvl1pPr marL="227173" indent="-227173" defTabSz="908668">
              <a:spcBef>
                <a:spcPts val="900"/>
              </a:spcBef>
            </a:lvl1pPr>
            <a:lvl2pPr marL="719382" indent="-265036" defTabSz="908668">
              <a:spcBef>
                <a:spcPts val="900"/>
              </a:spcBef>
            </a:lvl2pPr>
            <a:lvl3pPr marL="1226697" indent="-318042" defTabSz="908668">
              <a:spcBef>
                <a:spcPts val="900"/>
              </a:spcBef>
            </a:lvl3pPr>
            <a:lvl4pPr marL="1703771" indent="-340760" defTabSz="908668">
              <a:spcBef>
                <a:spcPts val="900"/>
              </a:spcBef>
            </a:lvl4pPr>
            <a:lvl5pPr marL="2158105" indent="-340760" defTabSz="908668">
              <a:spcBef>
                <a:spcPts val="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9" name="Title Text"/>
          <p:cNvSpPr txBox="1">
            <a:spLocks noGrp="1"/>
          </p:cNvSpPr>
          <p:nvPr>
            <p:ph type="title"/>
          </p:nvPr>
        </p:nvSpPr>
        <p:spPr>
          <a:xfrm>
            <a:off x="831856" y="1709744"/>
            <a:ext cx="10515602" cy="2852738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908668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79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6" y="4589464"/>
            <a:ext cx="10515602" cy="1500189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spcBef>
                <a:spcPts val="9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 defTabSz="908668">
              <a:spcBef>
                <a:spcPts val="9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 defTabSz="908668">
              <a:spcBef>
                <a:spcPts val="9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 defTabSz="908668">
              <a:spcBef>
                <a:spcPts val="9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 defTabSz="908668">
              <a:spcBef>
                <a:spcPts val="9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8" name="Title Text"/>
          <p:cNvSpPr txBox="1">
            <a:spLocks noGrp="1"/>
          </p:cNvSpPr>
          <p:nvPr>
            <p:ph type="title"/>
          </p:nvPr>
        </p:nvSpPr>
        <p:spPr>
          <a:xfrm>
            <a:off x="838209" y="365125"/>
            <a:ext cx="10515601" cy="1325564"/>
          </a:xfrm>
          <a:prstGeom prst="rect">
            <a:avLst/>
          </a:prstGeom>
        </p:spPr>
        <p:txBody>
          <a:bodyPr lIns="45407" tIns="45407" rIns="45407" bIns="45407"/>
          <a:lstStyle>
            <a:lvl1pPr defTabSz="908668"/>
          </a:lstStyle>
          <a:p>
            <a:r>
              <a:t>Title Text</a:t>
            </a:r>
          </a:p>
        </p:txBody>
      </p:sp>
      <p:sp>
        <p:nvSpPr>
          <p:cNvPr id="792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40"/>
          </a:xfrm>
          <a:prstGeom prst="rect">
            <a:avLst/>
          </a:prstGeom>
        </p:spPr>
        <p:txBody>
          <a:bodyPr lIns="45407" tIns="45407" rIns="45407" bIns="45407"/>
          <a:lstStyle>
            <a:lvl1pPr marL="227173" indent="-227173" defTabSz="908668">
              <a:spcBef>
                <a:spcPts val="900"/>
              </a:spcBef>
            </a:lvl1pPr>
            <a:lvl2pPr marL="719382" indent="-265036" defTabSz="908668">
              <a:spcBef>
                <a:spcPts val="900"/>
              </a:spcBef>
            </a:lvl2pPr>
            <a:lvl3pPr marL="1226697" indent="-318042" defTabSz="908668">
              <a:spcBef>
                <a:spcPts val="900"/>
              </a:spcBef>
            </a:lvl3pPr>
            <a:lvl4pPr marL="1703771" indent="-340760" defTabSz="908668">
              <a:spcBef>
                <a:spcPts val="900"/>
              </a:spcBef>
            </a:lvl4pPr>
            <a:lvl5pPr marL="2158105" indent="-340760" defTabSz="908668">
              <a:spcBef>
                <a:spcPts val="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Title Text"/>
          <p:cNvSpPr txBox="1">
            <a:spLocks noGrp="1"/>
          </p:cNvSpPr>
          <p:nvPr>
            <p:ph type="title"/>
          </p:nvPr>
        </p:nvSpPr>
        <p:spPr>
          <a:xfrm>
            <a:off x="839793" y="365125"/>
            <a:ext cx="10515601" cy="1325564"/>
          </a:xfrm>
          <a:prstGeom prst="rect">
            <a:avLst/>
          </a:prstGeom>
        </p:spPr>
        <p:txBody>
          <a:bodyPr lIns="45407" tIns="45407" rIns="45407" bIns="45407"/>
          <a:lstStyle>
            <a:lvl1pPr defTabSz="908668"/>
          </a:lstStyle>
          <a:p>
            <a:r>
              <a:t>Title Text</a:t>
            </a:r>
          </a:p>
        </p:txBody>
      </p:sp>
      <p:sp>
        <p:nvSpPr>
          <p:cNvPr id="79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1"/>
            <a:ext cx="5157789" cy="823914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908668">
              <a:spcBef>
                <a:spcPts val="900"/>
              </a:spcBef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908668">
              <a:spcBef>
                <a:spcPts val="900"/>
              </a:spcBef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908668">
              <a:spcBef>
                <a:spcPts val="900"/>
              </a:spcBef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908668">
              <a:spcBef>
                <a:spcPts val="900"/>
              </a:spcBef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908668">
              <a:spcBef>
                <a:spcPts val="900"/>
              </a:spcBef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198" y="1681161"/>
            <a:ext cx="5183192" cy="823914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908668">
              <a:spcBef>
                <a:spcPts val="900"/>
              </a:spcBef>
              <a:buSzTx/>
              <a:buFontTx/>
              <a:buNone/>
              <a:defRPr sz="18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79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7" name="Title Text"/>
          <p:cNvSpPr txBox="1">
            <a:spLocks noGrp="1"/>
          </p:cNvSpPr>
          <p:nvPr>
            <p:ph type="title"/>
          </p:nvPr>
        </p:nvSpPr>
        <p:spPr>
          <a:xfrm>
            <a:off x="838209" y="365125"/>
            <a:ext cx="10515601" cy="1325564"/>
          </a:xfrm>
          <a:prstGeom prst="rect">
            <a:avLst/>
          </a:prstGeom>
        </p:spPr>
        <p:txBody>
          <a:bodyPr lIns="45407" tIns="45407" rIns="45407" bIns="45407"/>
          <a:lstStyle>
            <a:lvl1pPr defTabSz="908668"/>
          </a:lstStyle>
          <a:p>
            <a:r>
              <a:t>Title Text</a:t>
            </a:r>
          </a:p>
        </p:txBody>
      </p:sp>
      <p:sp>
        <p:nvSpPr>
          <p:cNvPr id="79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2" name="Title Text"/>
          <p:cNvSpPr txBox="1">
            <a:spLocks noGrp="1"/>
          </p:cNvSpPr>
          <p:nvPr>
            <p:ph type="title"/>
          </p:nvPr>
        </p:nvSpPr>
        <p:spPr>
          <a:xfrm>
            <a:off x="839793" y="457200"/>
            <a:ext cx="3932240" cy="1600200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908668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9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9" y="987427"/>
            <a:ext cx="6172202" cy="4873627"/>
          </a:xfrm>
          <a:prstGeom prst="rect">
            <a:avLst/>
          </a:prstGeom>
        </p:spPr>
        <p:txBody>
          <a:bodyPr lIns="45407" tIns="45407" rIns="45407" bIns="45407"/>
          <a:lstStyle>
            <a:lvl1pPr marL="227173" indent="-227173" defTabSz="908668">
              <a:spcBef>
                <a:spcPts val="900"/>
              </a:spcBef>
              <a:defRPr sz="3200"/>
            </a:lvl1pPr>
            <a:lvl2pPr marL="713974" indent="-259627" defTabSz="908668">
              <a:spcBef>
                <a:spcPts val="900"/>
              </a:spcBef>
              <a:defRPr sz="3200"/>
            </a:lvl2pPr>
            <a:lvl3pPr marL="1211552" indent="-302897" defTabSz="908668">
              <a:spcBef>
                <a:spcPts val="900"/>
              </a:spcBef>
              <a:defRPr sz="3200"/>
            </a:lvl3pPr>
            <a:lvl4pPr marL="1726488" indent="-363478" defTabSz="908668">
              <a:spcBef>
                <a:spcPts val="900"/>
              </a:spcBef>
              <a:defRPr sz="3200"/>
            </a:lvl4pPr>
            <a:lvl5pPr marL="2180823" indent="-363478" defTabSz="908668">
              <a:spcBef>
                <a:spcPts val="9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6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91" y="2057400"/>
            <a:ext cx="3932241" cy="3811590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908668">
              <a:spcBef>
                <a:spcPts val="900"/>
              </a:spcBef>
              <a:buSzTx/>
              <a:buFontTx/>
              <a:buNone/>
              <a:defRPr sz="1200"/>
            </a:pPr>
            <a:endParaRPr/>
          </a:p>
        </p:txBody>
      </p:sp>
      <p:sp>
        <p:nvSpPr>
          <p:cNvPr id="79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2" name="Title Text"/>
          <p:cNvSpPr txBox="1">
            <a:spLocks noGrp="1"/>
          </p:cNvSpPr>
          <p:nvPr>
            <p:ph type="title"/>
          </p:nvPr>
        </p:nvSpPr>
        <p:spPr>
          <a:xfrm>
            <a:off x="839793" y="457200"/>
            <a:ext cx="3932240" cy="1600200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908668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97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9" y="987427"/>
            <a:ext cx="6172202" cy="487362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93" y="2057400"/>
            <a:ext cx="3932240" cy="381159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spcBef>
                <a:spcPts val="900"/>
              </a:spcBef>
              <a:buSzTx/>
              <a:buFontTx/>
              <a:buNone/>
              <a:defRPr sz="1600"/>
            </a:lvl1pPr>
            <a:lvl2pPr marL="0" indent="0" defTabSz="908668">
              <a:spcBef>
                <a:spcPts val="900"/>
              </a:spcBef>
              <a:buSzTx/>
              <a:buFontTx/>
              <a:buNone/>
              <a:defRPr sz="1600"/>
            </a:lvl2pPr>
            <a:lvl3pPr marL="0" indent="0" defTabSz="908668">
              <a:spcBef>
                <a:spcPts val="900"/>
              </a:spcBef>
              <a:buSzTx/>
              <a:buFontTx/>
              <a:buNone/>
              <a:defRPr sz="1600"/>
            </a:lvl3pPr>
            <a:lvl4pPr marL="0" indent="0" defTabSz="908668">
              <a:spcBef>
                <a:spcPts val="900"/>
              </a:spcBef>
              <a:buSzTx/>
              <a:buFontTx/>
              <a:buNone/>
              <a:defRPr sz="1600"/>
            </a:lvl4pPr>
            <a:lvl5pPr marL="0" indent="0" defTabSz="908668">
              <a:spcBef>
                <a:spcPts val="900"/>
              </a:spcBef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333" y="6404607"/>
            <a:ext cx="262470" cy="268617"/>
          </a:xfrm>
          <a:prstGeom prst="rect">
            <a:avLst/>
          </a:prstGeom>
        </p:spPr>
        <p:txBody>
          <a:bodyPr lIns="45407" tIns="45407" rIns="45407" bIns="45407"/>
          <a:lstStyle>
            <a:lvl1pPr defTabSz="1211525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902" y="3604"/>
            <a:ext cx="717900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983" name="Title Text"/>
          <p:cNvSpPr txBox="1">
            <a:spLocks noGrp="1"/>
          </p:cNvSpPr>
          <p:nvPr>
            <p:ph type="title"/>
          </p:nvPr>
        </p:nvSpPr>
        <p:spPr>
          <a:xfrm>
            <a:off x="1308100" y="73029"/>
            <a:ext cx="8420101" cy="612777"/>
          </a:xfrm>
          <a:prstGeom prst="rect">
            <a:avLst/>
          </a:prstGeom>
        </p:spPr>
        <p:txBody>
          <a:bodyPr lIns="91437" tIns="91437" rIns="91437" bIns="91437"/>
          <a:lstStyle>
            <a:lvl1pPr>
              <a:lnSpc>
                <a:spcPct val="100000"/>
              </a:lnSpc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79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507" y="664192"/>
            <a:ext cx="6934202" cy="457203"/>
          </a:xfrm>
          <a:prstGeom prst="rect">
            <a:avLst/>
          </a:prstGeom>
        </p:spPr>
        <p:txBody>
          <a:bodyPr lIns="91437" tIns="91437" rIns="91437" bIns="91437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8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720849" y="1447800"/>
            <a:ext cx="5035552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87770" y="6176012"/>
            <a:ext cx="354530" cy="360676"/>
          </a:xfrm>
          <a:prstGeom prst="rect">
            <a:avLst/>
          </a:prstGeom>
        </p:spPr>
        <p:txBody>
          <a:bodyPr lIns="91437" tIns="91437" rIns="91437" bIns="91437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99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9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00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0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0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01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0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1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18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19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20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2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02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0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3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3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3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3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04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0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4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4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4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4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4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5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5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06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0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6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071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72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08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0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09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0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9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10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0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0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0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0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11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1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1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2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2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13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1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3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3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3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3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3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3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38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14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4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15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5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1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0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1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800"/>
              </a:spcBef>
              <a:defRPr sz="3700"/>
            </a:lvl1pPr>
            <a:lvl2pPr marL="1047475" indent="-441705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1635567" indent="-424028" defTabSz="1211525">
              <a:lnSpc>
                <a:spcPct val="100000"/>
              </a:lnSpc>
              <a:spcBef>
                <a:spcPts val="800"/>
              </a:spcBef>
              <a:defRPr sz="3700"/>
            </a:lvl3pPr>
            <a:lvl4pPr marL="2288452" indent="-471144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2894221" indent="-471144" defTabSz="1211525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0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8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8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9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4" name="Title Text"/>
          <p:cNvSpPr txBox="1">
            <a:spLocks noGrp="1"/>
          </p:cNvSpPr>
          <p:nvPr>
            <p:ph type="title"/>
          </p:nvPr>
        </p:nvSpPr>
        <p:spPr>
          <a:xfrm>
            <a:off x="609609" y="273049"/>
            <a:ext cx="4011088" cy="1162053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225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066"/>
            <a:ext cx="6815668" cy="5853116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610" y="1435104"/>
            <a:ext cx="4011087" cy="4691063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8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4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1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23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718" y="612776"/>
            <a:ext cx="7315201" cy="41148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70195"/>
            <a:ext cx="7315201" cy="8048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2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5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5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5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5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5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5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6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8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27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908668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28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2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29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2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0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30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3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1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12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13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14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32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3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2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2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2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28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33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3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3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40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41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4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4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4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4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35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3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5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365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66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37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3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38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3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8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39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3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9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99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00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01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41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4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12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1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14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1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42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4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2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27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28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2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30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31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32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44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4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4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452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53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5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4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4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4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800"/>
              </a:spcBef>
              <a:defRPr sz="3700"/>
            </a:lvl1pPr>
            <a:lvl2pPr marL="1047475" indent="-441705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1635567" indent="-424028" defTabSz="1211525">
              <a:lnSpc>
                <a:spcPct val="100000"/>
              </a:lnSpc>
              <a:spcBef>
                <a:spcPts val="800"/>
              </a:spcBef>
              <a:defRPr sz="3700"/>
            </a:lvl3pPr>
            <a:lvl4pPr marL="2288452" indent="-471144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2894221" indent="-471144" defTabSz="1211525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3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4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9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8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8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3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8" name="Title Text"/>
          <p:cNvSpPr txBox="1">
            <a:spLocks noGrp="1"/>
          </p:cNvSpPr>
          <p:nvPr>
            <p:ph type="title"/>
          </p:nvPr>
        </p:nvSpPr>
        <p:spPr>
          <a:xfrm>
            <a:off x="609609" y="273049"/>
            <a:ext cx="4011088" cy="1162053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519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066"/>
            <a:ext cx="6815668" cy="5853116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20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610" y="1435104"/>
            <a:ext cx="4011087" cy="4691063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8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8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1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529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718" y="612776"/>
            <a:ext cx="7315201" cy="41148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70195"/>
            <a:ext cx="7315201" cy="8048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6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5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4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4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5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5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5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5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54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2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5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8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572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57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908668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58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5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59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5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9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60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6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0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06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07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08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61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6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1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2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2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22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63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6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3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3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3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3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37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38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39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64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6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5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3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8659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60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66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6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67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6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8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690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6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9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93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94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95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70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7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0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07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0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0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71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7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2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21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22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2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24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2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2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73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7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37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746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47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7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7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773" name="Title Text"/>
          <p:cNvSpPr txBox="1">
            <a:spLocks noGrp="1"/>
          </p:cNvSpPr>
          <p:nvPr>
            <p:ph type="title"/>
          </p:nvPr>
        </p:nvSpPr>
        <p:spPr>
          <a:xfrm>
            <a:off x="527999" y="431999"/>
            <a:ext cx="11136002" cy="1080003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77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27999" y="971999"/>
            <a:ext cx="11136002" cy="540002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08080"/>
                </a:solidFill>
              </a:defRPr>
            </a:lvl1pPr>
            <a:lvl2pPr marL="876202" indent="-270431" defTabSz="1211525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2pPr>
            <a:lvl3pPr marL="1463936" indent="-252399" defTabSz="1211525">
              <a:lnSpc>
                <a:spcPct val="100000"/>
              </a:lnSpc>
              <a:spcBef>
                <a:spcPts val="500"/>
              </a:spcBef>
              <a:buFontTx/>
              <a:defRPr sz="2600">
                <a:solidFill>
                  <a:srgbClr val="808080"/>
                </a:solidFill>
              </a:defRPr>
            </a:lvl3pPr>
            <a:lvl4pPr marL="2120188" indent="-302878" defTabSz="1211525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4pPr>
            <a:lvl5pPr marL="2725956" indent="-302878" defTabSz="1211525">
              <a:lnSpc>
                <a:spcPct val="100000"/>
              </a:lnSpc>
              <a:spcBef>
                <a:spcPts val="500"/>
              </a:spcBef>
              <a:buFontTx/>
              <a:buChar char="»"/>
              <a:defRPr sz="2600">
                <a:solidFill>
                  <a:srgbClr val="808080"/>
                </a:solidFill>
              </a:defRPr>
            </a:lvl5pPr>
          </a:lstStyle>
          <a:p>
            <a:r>
              <a:t>Enter your subtitle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7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8001" y="6084001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25">
              <a:defRPr sz="24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78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7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8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7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8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812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81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25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1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8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525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3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8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2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8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800"/>
              </a:spcBef>
              <a:defRPr sz="3700"/>
            </a:lvl1pPr>
            <a:lvl2pPr marL="1047475" indent="-441705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1635567" indent="-424028" defTabSz="1211525">
              <a:lnSpc>
                <a:spcPct val="100000"/>
              </a:lnSpc>
              <a:spcBef>
                <a:spcPts val="800"/>
              </a:spcBef>
              <a:defRPr sz="3700"/>
            </a:lvl3pPr>
            <a:lvl4pPr marL="2288452" indent="-471144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2894221" indent="-471144" defTabSz="1211525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1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8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6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8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88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1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8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6" name="Title Text"/>
          <p:cNvSpPr txBox="1">
            <a:spLocks noGrp="1"/>
          </p:cNvSpPr>
          <p:nvPr>
            <p:ph type="title"/>
          </p:nvPr>
        </p:nvSpPr>
        <p:spPr>
          <a:xfrm>
            <a:off x="609609" y="273049"/>
            <a:ext cx="4011088" cy="1162053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887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066"/>
            <a:ext cx="6815668" cy="5853116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88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610" y="1435104"/>
            <a:ext cx="4011087" cy="4691063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88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6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1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897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718" y="612776"/>
            <a:ext cx="7315201" cy="41148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70195"/>
            <a:ext cx="7315201" cy="8048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9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3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924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892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908668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934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9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944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9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4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955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9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5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58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59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60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969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9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7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7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7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7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8983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9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8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8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8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88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8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9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9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39" indent="-261250">
              <a:defRPr sz="3200"/>
            </a:lvl2pPr>
            <a:lvl3pPr marL="1219168" indent="-304791">
              <a:defRPr sz="3200"/>
            </a:lvl3pPr>
            <a:lvl4pPr marL="1737316" indent="-365750">
              <a:defRPr sz="3200"/>
            </a:lvl4pPr>
            <a:lvl5pPr marL="2194505" indent="-36575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9000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0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0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9011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12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90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95600"/>
            <a:ext cx="5283200" cy="990600"/>
          </a:xfrm>
          <a:prstGeom prst="rect">
            <a:avLst/>
          </a:prstGeom>
        </p:spPr>
        <p:txBody>
          <a:bodyPr lIns="45407" tIns="45407" rIns="45407" bIns="45407"/>
          <a:lstStyle>
            <a:lvl1pPr marL="454308" indent="-454308" defTabSz="1211496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1pPr>
            <a:lvl2pPr marL="1038434" indent="-432674" defTabSz="1211496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2pPr>
            <a:lvl3pPr marL="1615336" indent="-403826" defTabSz="1211496">
              <a:lnSpc>
                <a:spcPct val="100000"/>
              </a:lnSpc>
              <a:spcBef>
                <a:spcPts val="900"/>
              </a:spcBef>
              <a:defRPr sz="4200">
                <a:solidFill>
                  <a:srgbClr val="FFFFFF"/>
                </a:solidFill>
              </a:defRPr>
            </a:lvl3pPr>
            <a:lvl4pPr marL="2301861" indent="-484592" defTabSz="1211496">
              <a:lnSpc>
                <a:spcPct val="100000"/>
              </a:lnSpc>
              <a:spcBef>
                <a:spcPts val="900"/>
              </a:spcBef>
              <a:buChar char="–"/>
              <a:defRPr sz="4200">
                <a:solidFill>
                  <a:srgbClr val="FFFFFF"/>
                </a:solidFill>
              </a:defRPr>
            </a:lvl4pPr>
            <a:lvl5pPr marL="2907611" indent="-484593" defTabSz="1211496">
              <a:lnSpc>
                <a:spcPct val="100000"/>
              </a:lnSpc>
              <a:spcBef>
                <a:spcPts val="900"/>
              </a:spcBef>
              <a:buChar char="»"/>
              <a:defRPr sz="4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90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9038" name="Title Text"/>
          <p:cNvSpPr txBox="1">
            <a:spLocks noGrp="1"/>
          </p:cNvSpPr>
          <p:nvPr>
            <p:ph type="title"/>
          </p:nvPr>
        </p:nvSpPr>
        <p:spPr>
          <a:xfrm>
            <a:off x="527999" y="431999"/>
            <a:ext cx="11136002" cy="1080003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496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903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27999" y="971999"/>
            <a:ext cx="11136002" cy="540002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08080"/>
                </a:solidFill>
              </a:defRPr>
            </a:lvl1pPr>
            <a:lvl2pPr marL="876181" indent="-270420" defTabSz="1211496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2pPr>
            <a:lvl3pPr marL="1463902" indent="-252392" defTabSz="1211496">
              <a:lnSpc>
                <a:spcPct val="100000"/>
              </a:lnSpc>
              <a:spcBef>
                <a:spcPts val="500"/>
              </a:spcBef>
              <a:buFontTx/>
              <a:defRPr sz="2600">
                <a:solidFill>
                  <a:srgbClr val="808080"/>
                </a:solidFill>
              </a:defRPr>
            </a:lvl3pPr>
            <a:lvl4pPr marL="2120138" indent="-302871" defTabSz="1211496">
              <a:lnSpc>
                <a:spcPct val="100000"/>
              </a:lnSpc>
              <a:spcBef>
                <a:spcPts val="500"/>
              </a:spcBef>
              <a:buFontTx/>
              <a:buChar char="–"/>
              <a:defRPr sz="2600">
                <a:solidFill>
                  <a:srgbClr val="808080"/>
                </a:solidFill>
              </a:defRPr>
            </a:lvl4pPr>
            <a:lvl5pPr marL="2725889" indent="-302871" defTabSz="1211496">
              <a:lnSpc>
                <a:spcPct val="100000"/>
              </a:lnSpc>
              <a:spcBef>
                <a:spcPts val="500"/>
              </a:spcBef>
              <a:buFontTx/>
              <a:buChar char="»"/>
              <a:defRPr sz="2600">
                <a:solidFill>
                  <a:srgbClr val="808080"/>
                </a:solidFill>
              </a:defRPr>
            </a:lvl5pPr>
          </a:lstStyle>
          <a:p>
            <a:r>
              <a:t>Enter your subtitle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28001" y="6084001"/>
            <a:ext cx="421423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96">
              <a:defRPr sz="24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9048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0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5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90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7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496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0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496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2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9077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496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907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08" indent="-454308" defTabSz="1211496">
              <a:lnSpc>
                <a:spcPct val="100000"/>
              </a:lnSpc>
              <a:spcBef>
                <a:spcPts val="900"/>
              </a:spcBef>
              <a:defRPr sz="4200"/>
            </a:lvl1pPr>
            <a:lvl2pPr marL="1038434" indent="-432674" defTabSz="1211496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36" indent="-403826" defTabSz="1211496">
              <a:lnSpc>
                <a:spcPct val="100000"/>
              </a:lnSpc>
              <a:spcBef>
                <a:spcPts val="900"/>
              </a:spcBef>
              <a:defRPr sz="4200"/>
            </a:lvl3pPr>
            <a:lvl4pPr marL="2301861" indent="-484592" defTabSz="1211496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11" indent="-484593" defTabSz="1211496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496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6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496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90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421424" cy="4591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1211496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9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0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1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4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095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0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4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10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06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5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11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17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18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19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20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9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13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3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3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3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34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3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14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4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4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4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4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4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5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51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0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161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1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0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17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112000" y="1295400"/>
            <a:ext cx="4572000" cy="50292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1pPr>
            <a:lvl2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2pPr>
            <a:lvl3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3pPr>
            <a:lvl4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4pPr>
            <a:lvl5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73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182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83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1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908668">
              <a:lnSpc>
                <a:spcPct val="100000"/>
              </a:lnSpc>
              <a:defRPr>
                <a:solidFill>
                  <a:srgbClr val="21283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1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9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8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solidFill>
                  <a:srgbClr val="212830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9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2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8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2" name="Title Text"/>
          <p:cNvSpPr txBox="1">
            <a:spLocks noGrp="1"/>
          </p:cNvSpPr>
          <p:nvPr>
            <p:ph type="title"/>
          </p:nvPr>
        </p:nvSpPr>
        <p:spPr>
          <a:xfrm>
            <a:off x="963084" y="4406953"/>
            <a:ext cx="10363201" cy="13620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5300" b="1" cap="all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2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92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800"/>
              </a:spcBef>
              <a:defRPr sz="3700"/>
            </a:lvl1pPr>
            <a:lvl2pPr marL="1047475" indent="-441705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1635567" indent="-424028" defTabSz="1211525">
              <a:lnSpc>
                <a:spcPct val="100000"/>
              </a:lnSpc>
              <a:spcBef>
                <a:spcPts val="800"/>
              </a:spcBef>
              <a:defRPr sz="3700"/>
            </a:lvl3pPr>
            <a:lvl4pPr marL="2288452" indent="-471144" defTabSz="1211525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2894221" indent="-471144" defTabSz="1211525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omparis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0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92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5"/>
          </a:xfrm>
          <a:prstGeom prst="rect">
            <a:avLst/>
          </a:prstGeom>
        </p:spPr>
        <p:txBody>
          <a:bodyPr lIns="45407" tIns="45407" rIns="45407" bIns="45407" anchor="b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5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3387" y="1535112"/>
            <a:ext cx="5389036" cy="639765"/>
          </a:xfrm>
          <a:prstGeom prst="rect">
            <a:avLst/>
          </a:prstGeom>
        </p:spPr>
        <p:txBody>
          <a:bodyPr lIns="45407" tIns="45407" rIns="45407" bIns="45407" anchor="b"/>
          <a:lstStyle/>
          <a:p>
            <a: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/>
          </a:p>
        </p:txBody>
      </p:sp>
      <p:sp>
        <p:nvSpPr>
          <p:cNvPr id="92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0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9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5" name="Title Text"/>
          <p:cNvSpPr txBox="1">
            <a:spLocks noGrp="1"/>
          </p:cNvSpPr>
          <p:nvPr>
            <p:ph type="title"/>
          </p:nvPr>
        </p:nvSpPr>
        <p:spPr>
          <a:xfrm>
            <a:off x="609609" y="273049"/>
            <a:ext cx="4011088" cy="1162053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276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5" y="273066"/>
            <a:ext cx="6815668" cy="5853116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77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610" y="1435104"/>
            <a:ext cx="4011087" cy="4691063"/>
          </a:xfrm>
          <a:prstGeom prst="rect">
            <a:avLst/>
          </a:prstGeom>
        </p:spPr>
        <p:txBody>
          <a:bodyPr lIns="45407" tIns="45407" rIns="45407" bIns="45407"/>
          <a:lstStyle/>
          <a:p>
            <a: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9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5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201" cy="566741"/>
          </a:xfrm>
          <a:prstGeom prst="rect">
            <a:avLst/>
          </a:prstGeom>
        </p:spPr>
        <p:txBody>
          <a:bodyPr lIns="45407" tIns="45407" rIns="45407" bIns="45407" anchor="b"/>
          <a:lstStyle>
            <a:lvl1pPr defTabSz="1211525">
              <a:lnSpc>
                <a:spcPct val="100000"/>
              </a:lnSpc>
              <a:defRPr sz="26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28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718" y="612776"/>
            <a:ext cx="7315201" cy="41148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70195"/>
            <a:ext cx="7315201" cy="804865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0" defTabSz="1211525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403"/>
            <a:ext cx="341947" cy="357517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l" defTabSz="908668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3" name="Title Text"/>
          <p:cNvSpPr txBox="1">
            <a:spLocks noGrp="1"/>
          </p:cNvSpPr>
          <p:nvPr>
            <p:ph type="title"/>
          </p:nvPr>
        </p:nvSpPr>
        <p:spPr>
          <a:xfrm>
            <a:off x="203200" y="73040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25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25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313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931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45407" tIns="45407" rIns="45407" bIns="45407"/>
          <a:lstStyle>
            <a:lvl1pPr marL="454321" indent="-454321" defTabSz="1211525">
              <a:lnSpc>
                <a:spcPct val="100000"/>
              </a:lnSpc>
              <a:spcBef>
                <a:spcPts val="900"/>
              </a:spcBef>
              <a:defRPr sz="4200"/>
            </a:lvl1pPr>
            <a:lvl2pPr marL="1038461" indent="-432690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376" indent="-403837" defTabSz="1211525">
              <a:lnSpc>
                <a:spcPct val="100000"/>
              </a:lnSpc>
              <a:spcBef>
                <a:spcPts val="900"/>
              </a:spcBef>
              <a:defRPr sz="4200"/>
            </a:lvl3pPr>
            <a:lvl4pPr marL="2301916" indent="-484607" defTabSz="1211525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682" indent="-484607" defTabSz="1211525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323" name="Title Text"/>
          <p:cNvSpPr txBox="1">
            <a:spLocks noGrp="1"/>
          </p:cNvSpPr>
          <p:nvPr>
            <p:ph type="title"/>
          </p:nvPr>
        </p:nvSpPr>
        <p:spPr>
          <a:xfrm>
            <a:off x="914400" y="2130505"/>
            <a:ext cx="10363200" cy="1470028"/>
          </a:xfrm>
          <a:prstGeom prst="rect">
            <a:avLst/>
          </a:prstGeom>
        </p:spPr>
        <p:txBody>
          <a:bodyPr lIns="45407" tIns="45407" rIns="45407" bIns="45407" anchor="t"/>
          <a:lstStyle>
            <a:lvl1pPr algn="ctr" defTabSz="1211525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93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2" cy="17526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algn="ctr" defTabSz="1211525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200"/>
            </a:lvl1pPr>
            <a:lvl2pPr marL="0" indent="0" algn="ctr" defTabSz="1211525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200"/>
            </a:lvl2pPr>
            <a:lvl3pPr marL="0" indent="0" algn="ctr" defTabSz="1211525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200"/>
            </a:lvl3pPr>
            <a:lvl4pPr marL="0" indent="0" algn="ctr" defTabSz="1211525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200"/>
            </a:lvl4pPr>
            <a:lvl5pPr marL="0" indent="0" algn="ctr" defTabSz="1211525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333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3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343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44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3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3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35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55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56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57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58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7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36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6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7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7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72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3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1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38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8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8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8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8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8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88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89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3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8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399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4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1211551">
              <a:lnSpc>
                <a:spcPct val="100000"/>
              </a:lnSpc>
              <a:defRPr sz="37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8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40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112000" y="1295400"/>
            <a:ext cx="4572000" cy="50292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1pPr>
            <a:lvl2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2pPr>
            <a:lvl3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3pPr>
            <a:lvl4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4pPr>
            <a:lvl5pPr marL="0" indent="0" algn="ctr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21283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11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>
                <a:solidFill>
                  <a:srgbClr val="21283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4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4" y="1"/>
            <a:ext cx="609656" cy="646233"/>
          </a:xfrm>
          <a:prstGeom prst="rect">
            <a:avLst/>
          </a:prstGeom>
          <a:ln w="12700">
            <a:miter lim="400000"/>
          </a:ln>
        </p:spPr>
      </p:pic>
      <p:sp>
        <p:nvSpPr>
          <p:cNvPr id="9420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21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43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4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44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4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50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459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4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6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62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63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64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47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4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7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7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7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78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48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4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8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90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91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9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9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9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9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50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5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12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515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16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9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58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525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5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535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5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3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546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5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4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49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50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51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560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5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62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6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64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6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1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574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5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7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77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78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7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80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81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82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591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38963" tIns="38963" rIns="38963" bIns="38963" anchor="t"/>
          <a:lstStyle>
            <a:lvl1pPr defTabSz="1038974">
              <a:lnSpc>
                <a:spcPct val="100000"/>
              </a:lnSpc>
              <a:defRPr sz="32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5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38963" tIns="38963" rIns="38963" bIns="38963"/>
          <a:lstStyle>
            <a:lvl1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1pPr>
            <a:lvl2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2pPr>
            <a:lvl3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3pPr>
            <a:lvl4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4pPr>
            <a:lvl5pPr marL="0" indent="0" defTabSz="1038974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9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602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03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745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612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6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622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6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2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633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6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3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36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37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38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4343400"/>
            <a:ext cx="5384800" cy="2286000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indent="0" defTabSz="12115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647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6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4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5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5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52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661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6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6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6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6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6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67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68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69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678" name="Title Text"/>
          <p:cNvSpPr txBox="1">
            <a:spLocks noGrp="1"/>
          </p:cNvSpPr>
          <p:nvPr>
            <p:ph type="title"/>
          </p:nvPr>
        </p:nvSpPr>
        <p:spPr>
          <a:xfrm>
            <a:off x="203200" y="73029"/>
            <a:ext cx="10363200" cy="612777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6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8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5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689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90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745" y="1339806"/>
            <a:ext cx="2802718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914400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96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91440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 defTabSz="9144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 defTabSz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 defTabSz="9144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 defTabSz="9144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4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 defTabSz="914400"/>
          </a:lstStyle>
          <a:p>
            <a:r>
              <a:t>Title Text</a:t>
            </a:r>
          </a:p>
        </p:txBody>
      </p:sp>
      <p:sp>
        <p:nvSpPr>
          <p:cNvPr id="97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lIns="45718" tIns="45718" rIns="45718" bIns="45718"/>
          <a:lstStyle>
            <a:lvl1pPr marL="228600" indent="-228600" defTabSz="914400"/>
            <a:lvl2pPr marL="723900" indent="-266700" defTabSz="914400"/>
            <a:lvl3pPr marL="1234438" indent="-320038" defTabSz="914400"/>
            <a:lvl4pPr marL="1727200" indent="-355600" defTabSz="914400"/>
            <a:lvl5pPr marL="2184400" indent="-355600" defTabSz="9144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4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6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/>
          </a:lstStyle>
          <a:p>
            <a:r>
              <a:t>Title Text</a:t>
            </a:r>
          </a:p>
        </p:txBody>
      </p:sp>
      <p:sp>
        <p:nvSpPr>
          <p:cNvPr id="97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91440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 defTabSz="91440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 defTabSz="91440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 defTabSz="91440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 defTabSz="91440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1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pPr marL="228600" indent="-228600" defTabSz="914400"/>
            <a:endParaRPr/>
          </a:p>
        </p:txBody>
      </p:sp>
      <p:sp>
        <p:nvSpPr>
          <p:cNvPr id="97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4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 defTabSz="914400"/>
          </a:lstStyle>
          <a:p>
            <a:r>
              <a:t>Title Text</a:t>
            </a:r>
          </a:p>
        </p:txBody>
      </p:sp>
      <p:sp>
        <p:nvSpPr>
          <p:cNvPr id="97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4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4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914400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7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45718" tIns="45718" rIns="45718" bIns="45718"/>
          <a:lstStyle>
            <a:lvl1pPr marL="228600" indent="-228600" defTabSz="914400">
              <a:defRPr sz="3200"/>
            </a:lvl1pPr>
            <a:lvl2pPr marL="718457" indent="-261257" defTabSz="914400">
              <a:defRPr sz="3200"/>
            </a:lvl2pPr>
            <a:lvl3pPr marL="1219200" indent="-304800" defTabSz="914400">
              <a:defRPr sz="3200"/>
            </a:lvl3pPr>
            <a:lvl4pPr marL="1737360" indent="-365760" defTabSz="914400">
              <a:defRPr sz="3200"/>
            </a:lvl4pPr>
            <a:lvl5pPr marL="2194560" indent="-365760"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4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 lIns="45718" tIns="45718" rIns="45718" bIns="45718"/>
          <a:lstStyle/>
          <a:p>
            <a:pPr marL="228600" indent="-228600" defTabSz="914400"/>
            <a:endParaRPr/>
          </a:p>
        </p:txBody>
      </p:sp>
      <p:sp>
        <p:nvSpPr>
          <p:cNvPr id="97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4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17" y="1"/>
            <a:ext cx="816812" cy="647284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ctr" defTabSz="1211551">
              <a:lnSpc>
                <a:spcPct val="100000"/>
              </a:lnSpc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94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lIns="34074" tIns="34074" rIns="34074" bIns="34074"/>
          <a:lstStyle>
            <a:lvl1pPr marL="454330" indent="-454330" defTabSz="1211551">
              <a:lnSpc>
                <a:spcPct val="100000"/>
              </a:lnSpc>
              <a:spcBef>
                <a:spcPts val="900"/>
              </a:spcBef>
              <a:defRPr sz="4200"/>
            </a:lvl1pPr>
            <a:lvl2pPr marL="1038490" indent="-432693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2pPr>
            <a:lvl3pPr marL="1615420" indent="-403848" defTabSz="1211551">
              <a:lnSpc>
                <a:spcPct val="100000"/>
              </a:lnSpc>
              <a:spcBef>
                <a:spcPts val="900"/>
              </a:spcBef>
              <a:defRPr sz="4200"/>
            </a:lvl3pPr>
            <a:lvl4pPr marL="2301972" indent="-484619" defTabSz="1211551">
              <a:lnSpc>
                <a:spcPct val="100000"/>
              </a:lnSpc>
              <a:spcBef>
                <a:spcPts val="900"/>
              </a:spcBef>
              <a:buChar char="–"/>
              <a:defRPr sz="4200"/>
            </a:lvl4pPr>
            <a:lvl5pPr marL="2907757" indent="-484619" defTabSz="1211551">
              <a:lnSpc>
                <a:spcPct val="100000"/>
              </a:lnSpc>
              <a:spcBef>
                <a:spcPts val="900"/>
              </a:spcBef>
              <a:buChar char="»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6"/>
            <a:ext cx="398755" cy="436449"/>
          </a:xfrm>
          <a:prstGeom prst="rect">
            <a:avLst/>
          </a:prstGeom>
        </p:spPr>
        <p:txBody>
          <a:bodyPr lIns="34074" tIns="34074" rIns="34074" bIns="34074" anchor="t"/>
          <a:lstStyle>
            <a:lvl1pPr algn="l" defTabSz="121155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914400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75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914400">
              <a:buSzTx/>
              <a:buFontTx/>
              <a:buNone/>
              <a:defRPr sz="1600"/>
            </a:lvl1pPr>
            <a:lvl2pPr marL="0" indent="0" defTabSz="914400">
              <a:buSzTx/>
              <a:buFontTx/>
              <a:buNone/>
              <a:defRPr sz="1600"/>
            </a:lvl2pPr>
            <a:lvl3pPr marL="0" indent="0" defTabSz="914400">
              <a:buSzTx/>
              <a:buFontTx/>
              <a:buNone/>
              <a:defRPr sz="1600"/>
            </a:lvl3pPr>
            <a:lvl4pPr marL="0" indent="0" defTabSz="914400">
              <a:buSzTx/>
              <a:buFontTx/>
              <a:buNone/>
              <a:defRPr sz="1600"/>
            </a:lvl4pPr>
            <a:lvl5pPr marL="0" indent="0" defTabSz="9144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4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97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r>
              <a:t>Title Text</a:t>
            </a:r>
          </a:p>
        </p:txBody>
      </p:sp>
      <p:sp>
        <p:nvSpPr>
          <p:cNvPr id="9771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40"/>
          </a:xfrm>
          <a:prstGeom prst="rect">
            <a:avLst/>
          </a:prstGeom>
        </p:spPr>
        <p:txBody>
          <a:bodyPr lIns="45718" tIns="45718" rIns="45718" bIns="45718"/>
          <a:lstStyle>
            <a:lvl1pPr marL="228592" indent="-228592"/>
            <a:lvl2pPr marL="723881" indent="-266692"/>
            <a:lvl3pPr marL="1234407" indent="-320031"/>
            <a:lvl4pPr marL="1727156" indent="-355590"/>
            <a:lvl5pPr marL="2184343" indent="-35558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" name="Title Text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97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9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r>
              <a:t>Title Text</a:t>
            </a:r>
          </a:p>
        </p:txBody>
      </p:sp>
      <p:sp>
        <p:nvSpPr>
          <p:cNvPr id="97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40"/>
          </a:xfrm>
          <a:prstGeom prst="rect">
            <a:avLst/>
          </a:prstGeom>
        </p:spPr>
        <p:txBody>
          <a:bodyPr lIns="45718" tIns="45718" rIns="45718" bIns="45718"/>
          <a:lstStyle>
            <a:lvl1pPr marL="228592" indent="-228592"/>
            <a:lvl2pPr marL="723881" indent="-266692"/>
            <a:lvl3pPr marL="1234407" indent="-320031"/>
            <a:lvl4pPr marL="1727156" indent="-355590"/>
            <a:lvl5pPr marL="2184343" indent="-35558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lIns="45718" tIns="45718" rIns="45718" bIns="45718"/>
          <a:lstStyle/>
          <a:p>
            <a:r>
              <a:t>Title Text</a:t>
            </a:r>
          </a:p>
        </p:txBody>
      </p:sp>
      <p:sp>
        <p:nvSpPr>
          <p:cNvPr id="97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2" cy="823915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1" y="1681163"/>
            <a:ext cx="5183190" cy="823914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pPr marL="228600" indent="-228600" defTabSz="914400"/>
            <a:endParaRPr/>
          </a:p>
        </p:txBody>
      </p:sp>
      <p:sp>
        <p:nvSpPr>
          <p:cNvPr id="98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r>
              <a:t>Title Text</a:t>
            </a:r>
          </a:p>
        </p:txBody>
      </p:sp>
      <p:sp>
        <p:nvSpPr>
          <p:cNvPr id="98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8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7"/>
          </a:xfrm>
          <a:prstGeom prst="rect">
            <a:avLst/>
          </a:prstGeom>
        </p:spPr>
        <p:txBody>
          <a:bodyPr lIns="45718" tIns="45718" rIns="45718" bIns="45718"/>
          <a:lstStyle>
            <a:lvl1pPr marL="228592" indent="-228592">
              <a:defRPr sz="3200"/>
            </a:lvl1pPr>
            <a:lvl2pPr marL="718437" indent="-261249">
              <a:defRPr sz="3200"/>
            </a:lvl2pPr>
            <a:lvl3pPr marL="1219168" indent="-304790">
              <a:defRPr sz="3200"/>
            </a:lvl3pPr>
            <a:lvl4pPr marL="1737316" indent="-365748">
              <a:defRPr sz="3200"/>
            </a:lvl4pPr>
            <a:lvl5pPr marL="2194505" indent="-365748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2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40" cy="3811590"/>
          </a:xfrm>
          <a:prstGeom prst="rect">
            <a:avLst/>
          </a:prstGeom>
        </p:spPr>
        <p:txBody>
          <a:bodyPr lIns="45718" tIns="45718" rIns="45718" bIns="45718"/>
          <a:lstStyle/>
          <a:p>
            <a:pPr marL="228600" indent="-228600" defTabSz="914400"/>
            <a:endParaRPr/>
          </a:p>
        </p:txBody>
      </p:sp>
      <p:sp>
        <p:nvSpPr>
          <p:cNvPr id="98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83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9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98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r>
              <a:t>Title Text</a:t>
            </a:r>
          </a:p>
        </p:txBody>
      </p:sp>
      <p:sp>
        <p:nvSpPr>
          <p:cNvPr id="985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40"/>
          </a:xfrm>
          <a:prstGeom prst="rect">
            <a:avLst/>
          </a:prstGeom>
        </p:spPr>
        <p:txBody>
          <a:bodyPr lIns="45718" tIns="45718" rIns="45718" bIns="45718"/>
          <a:lstStyle>
            <a:lvl1pPr marL="228592" indent="-228592"/>
            <a:lvl2pPr marL="723881" indent="-266692"/>
            <a:lvl3pPr marL="1234407" indent="-320031"/>
            <a:lvl4pPr marL="1727156" indent="-355590"/>
            <a:lvl5pPr marL="2184343" indent="-35558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0" name="Title Text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98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9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r>
              <a:t>Title Text</a:t>
            </a:r>
          </a:p>
        </p:txBody>
      </p:sp>
      <p:sp>
        <p:nvSpPr>
          <p:cNvPr id="98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40"/>
          </a:xfrm>
          <a:prstGeom prst="rect">
            <a:avLst/>
          </a:prstGeom>
        </p:spPr>
        <p:txBody>
          <a:bodyPr lIns="45718" tIns="45718" rIns="45718" bIns="45718"/>
          <a:lstStyle>
            <a:lvl1pPr marL="228592" indent="-228592"/>
            <a:lvl2pPr marL="723881" indent="-266692"/>
            <a:lvl3pPr marL="1234407" indent="-320031"/>
            <a:lvl4pPr marL="1727156" indent="-355590"/>
            <a:lvl5pPr marL="2184343" indent="-35558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8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lIns="45718" tIns="45718" rIns="45718" bIns="45718"/>
          <a:lstStyle/>
          <a:p>
            <a:r>
              <a:t>Title Text</a:t>
            </a:r>
          </a:p>
        </p:txBody>
      </p:sp>
      <p:sp>
        <p:nvSpPr>
          <p:cNvPr id="98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2" cy="823915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  <a:lvl2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2pPr>
            <a:lvl3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3pPr>
            <a:lvl4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4pPr>
            <a:lvl5pPr marL="0" indent="0">
              <a:buSzTx/>
              <a:buFontTx/>
              <a:buNone/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8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1" y="1681163"/>
            <a:ext cx="5183190" cy="823914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pPr marL="228600" indent="-228600" defTabSz="914400"/>
            <a:endParaRPr/>
          </a:p>
        </p:txBody>
      </p:sp>
      <p:sp>
        <p:nvSpPr>
          <p:cNvPr id="98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r>
              <a:t>Title Text</a:t>
            </a:r>
          </a:p>
        </p:txBody>
      </p:sp>
      <p:sp>
        <p:nvSpPr>
          <p:cNvPr id="98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9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7"/>
          </a:xfrm>
          <a:prstGeom prst="rect">
            <a:avLst/>
          </a:prstGeom>
        </p:spPr>
        <p:txBody>
          <a:bodyPr lIns="45718" tIns="45718" rIns="45718" bIns="45718"/>
          <a:lstStyle>
            <a:lvl1pPr marL="228592" indent="-228592">
              <a:defRPr sz="3200"/>
            </a:lvl1pPr>
            <a:lvl2pPr marL="718437" indent="-261249">
              <a:defRPr sz="3200"/>
            </a:lvl2pPr>
            <a:lvl3pPr marL="1219168" indent="-304790">
              <a:defRPr sz="3200"/>
            </a:lvl3pPr>
            <a:lvl4pPr marL="1737316" indent="-365748">
              <a:defRPr sz="3200"/>
            </a:lvl4pPr>
            <a:lvl5pPr marL="2194505" indent="-365748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0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40" cy="3811590"/>
          </a:xfrm>
          <a:prstGeom prst="rect">
            <a:avLst/>
          </a:prstGeom>
        </p:spPr>
        <p:txBody>
          <a:bodyPr lIns="45718" tIns="45718" rIns="45718" bIns="45718"/>
          <a:lstStyle/>
          <a:p>
            <a:pPr marL="228600" indent="-228600" defTabSz="914400"/>
            <a:endParaRPr/>
          </a:p>
        </p:txBody>
      </p:sp>
      <p:sp>
        <p:nvSpPr>
          <p:cNvPr id="99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91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9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11" y="6404296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121914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3" name="Title Text"/>
          <p:cNvSpPr txBox="1">
            <a:spLocks noGrp="1"/>
          </p:cNvSpPr>
          <p:nvPr>
            <p:ph type="title"/>
          </p:nvPr>
        </p:nvSpPr>
        <p:spPr>
          <a:xfrm>
            <a:off x="203200" y="73117"/>
            <a:ext cx="10363200" cy="61277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9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4511" y="6221731"/>
            <a:ext cx="263090" cy="269237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949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 defTabSz="914400"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8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189">
              <a:buSzTx/>
              <a:buFontTx/>
              <a:buNone/>
              <a:defRPr sz="1600"/>
            </a:lvl2pPr>
            <a:lvl3pPr marL="0" indent="914377">
              <a:buSzTx/>
              <a:buFontTx/>
              <a:buNone/>
              <a:defRPr sz="1600"/>
            </a:lvl3pPr>
            <a:lvl4pPr marL="0" indent="1371565">
              <a:buSzTx/>
              <a:buFontTx/>
              <a:buNone/>
              <a:defRPr sz="1600"/>
            </a:lvl4pPr>
            <a:lvl5pPr marL="0" indent="1828754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7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0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1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2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8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9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9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0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0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0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" y="1447800"/>
            <a:ext cx="6197600" cy="4648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Picture Placeholder 3"/>
          <p:cNvSpPr>
            <a:spLocks noGrp="1"/>
          </p:cNvSpPr>
          <p:nvPr>
            <p:ph type="pic" idx="21"/>
          </p:nvPr>
        </p:nvSpPr>
        <p:spPr>
          <a:xfrm>
            <a:off x="-4550" y="-23815"/>
            <a:ext cx="12192002" cy="40200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34" name="Picture Placeholder 3"/>
          <p:cNvSpPr>
            <a:spLocks noGrp="1"/>
          </p:cNvSpPr>
          <p:nvPr>
            <p:ph type="pic" sz="quarter" idx="22"/>
          </p:nvPr>
        </p:nvSpPr>
        <p:spPr>
          <a:xfrm flipH="1">
            <a:off x="2923819" y="1339806"/>
            <a:ext cx="2802717" cy="2258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2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0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3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0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0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6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0" y="21336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67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203200" y="22860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68" name="Picture Placeholder 4"/>
          <p:cNvSpPr>
            <a:spLocks noGrp="1"/>
          </p:cNvSpPr>
          <p:nvPr>
            <p:ph type="pic" sz="half" idx="23"/>
          </p:nvPr>
        </p:nvSpPr>
        <p:spPr>
          <a:xfrm>
            <a:off x="406400" y="24384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69" name="Picture Placeholder 4"/>
          <p:cNvSpPr>
            <a:spLocks noGrp="1"/>
          </p:cNvSpPr>
          <p:nvPr>
            <p:ph type="pic" sz="half" idx="24"/>
          </p:nvPr>
        </p:nvSpPr>
        <p:spPr>
          <a:xfrm>
            <a:off x="609600" y="2590800"/>
            <a:ext cx="121920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5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0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8288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608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689601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620000" y="2895600"/>
            <a:ext cx="1524002" cy="1143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6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036" y="3604"/>
            <a:ext cx="883568" cy="66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Title Text"/>
          <p:cNvSpPr txBox="1">
            <a:spLocks noGrp="1"/>
          </p:cNvSpPr>
          <p:nvPr>
            <p:ph type="title"/>
          </p:nvPr>
        </p:nvSpPr>
        <p:spPr>
          <a:xfrm>
            <a:off x="203200" y="73032"/>
            <a:ext cx="10363200" cy="612777"/>
          </a:xfrm>
          <a:prstGeom prst="rect">
            <a:avLst/>
          </a:prstGeom>
        </p:spPr>
        <p:txBody>
          <a:bodyPr lIns="45407" tIns="45407" rIns="45407" bIns="45407" anchor="t"/>
          <a:lstStyle>
            <a:lvl1pPr defTabSz="908668">
              <a:lnSpc>
                <a:spcPct val="100000"/>
              </a:lnSpc>
              <a:defRPr sz="28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0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5392" y="664192"/>
            <a:ext cx="8534402" cy="457203"/>
          </a:xfrm>
          <a:prstGeom prst="rect">
            <a:avLst/>
          </a:prstGeom>
        </p:spPr>
        <p:txBody>
          <a:bodyPr lIns="45407" tIns="45407" rIns="45407" bIns="45407"/>
          <a:lstStyle>
            <a:lvl1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0" defTabSz="90866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03200" y="1143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9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149600" y="1676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9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12800" y="29718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9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010400" y="47244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9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03200" y="4648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9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7010400" y="16002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0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588000" y="3429000"/>
            <a:ext cx="5181600" cy="190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524" y="6189981"/>
            <a:ext cx="316077" cy="332739"/>
          </a:xfrm>
          <a:prstGeom prst="rect">
            <a:avLst/>
          </a:prstGeom>
        </p:spPr>
        <p:txBody>
          <a:bodyPr lIns="45718" tIns="45718" rIns="45718" bIns="45718"/>
          <a:lstStyle>
            <a:lvl1pPr defTabSz="1211525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671" Type="http://schemas.openxmlformats.org/officeDocument/2006/relationships/slideLayout" Target="../slideLayouts/slideLayout671.xml"/><Relationship Id="rId769" Type="http://schemas.openxmlformats.org/officeDocument/2006/relationships/slideLayout" Target="../slideLayouts/slideLayout769.xml"/><Relationship Id="rId21" Type="http://schemas.openxmlformats.org/officeDocument/2006/relationships/slideLayout" Target="../slideLayouts/slideLayout21.xml"/><Relationship Id="rId324" Type="http://schemas.openxmlformats.org/officeDocument/2006/relationships/slideLayout" Target="../slideLayouts/slideLayout324.xml"/><Relationship Id="rId531" Type="http://schemas.openxmlformats.org/officeDocument/2006/relationships/slideLayout" Target="../slideLayouts/slideLayout531.xml"/><Relationship Id="rId629" Type="http://schemas.openxmlformats.org/officeDocument/2006/relationships/slideLayout" Target="../slideLayouts/slideLayout629.xml"/><Relationship Id="rId170" Type="http://schemas.openxmlformats.org/officeDocument/2006/relationships/slideLayout" Target="../slideLayouts/slideLayout170.xml"/><Relationship Id="rId836" Type="http://schemas.openxmlformats.org/officeDocument/2006/relationships/slideLayout" Target="../slideLayouts/slideLayout836.xml"/><Relationship Id="rId268" Type="http://schemas.openxmlformats.org/officeDocument/2006/relationships/slideLayout" Target="../slideLayouts/slideLayout268.xml"/><Relationship Id="rId475" Type="http://schemas.openxmlformats.org/officeDocument/2006/relationships/slideLayout" Target="../slideLayouts/slideLayout475.xml"/><Relationship Id="rId682" Type="http://schemas.openxmlformats.org/officeDocument/2006/relationships/slideLayout" Target="../slideLayouts/slideLayout682.xml"/><Relationship Id="rId32" Type="http://schemas.openxmlformats.org/officeDocument/2006/relationships/slideLayout" Target="../slideLayouts/slideLayout32.xml"/><Relationship Id="rId128" Type="http://schemas.openxmlformats.org/officeDocument/2006/relationships/slideLayout" Target="../slideLayouts/slideLayout128.xml"/><Relationship Id="rId335" Type="http://schemas.openxmlformats.org/officeDocument/2006/relationships/slideLayout" Target="../slideLayouts/slideLayout335.xml"/><Relationship Id="rId542" Type="http://schemas.openxmlformats.org/officeDocument/2006/relationships/slideLayout" Target="../slideLayouts/slideLayout542.xml"/><Relationship Id="rId181" Type="http://schemas.openxmlformats.org/officeDocument/2006/relationships/slideLayout" Target="../slideLayouts/slideLayout181.xml"/><Relationship Id="rId402" Type="http://schemas.openxmlformats.org/officeDocument/2006/relationships/slideLayout" Target="../slideLayouts/slideLayout402.xml"/><Relationship Id="rId847" Type="http://schemas.openxmlformats.org/officeDocument/2006/relationships/slideLayout" Target="../slideLayouts/slideLayout847.xml"/><Relationship Id="rId279" Type="http://schemas.openxmlformats.org/officeDocument/2006/relationships/slideLayout" Target="../slideLayouts/slideLayout279.xml"/><Relationship Id="rId486" Type="http://schemas.openxmlformats.org/officeDocument/2006/relationships/slideLayout" Target="../slideLayouts/slideLayout486.xml"/><Relationship Id="rId693" Type="http://schemas.openxmlformats.org/officeDocument/2006/relationships/slideLayout" Target="../slideLayouts/slideLayout693.xml"/><Relationship Id="rId707" Type="http://schemas.openxmlformats.org/officeDocument/2006/relationships/slideLayout" Target="../slideLayouts/slideLayout707.xml"/><Relationship Id="rId43" Type="http://schemas.openxmlformats.org/officeDocument/2006/relationships/slideLayout" Target="../slideLayouts/slideLayout43.xml"/><Relationship Id="rId139" Type="http://schemas.openxmlformats.org/officeDocument/2006/relationships/slideLayout" Target="../slideLayouts/slideLayout139.xml"/><Relationship Id="rId346" Type="http://schemas.openxmlformats.org/officeDocument/2006/relationships/slideLayout" Target="../slideLayouts/slideLayout346.xml"/><Relationship Id="rId553" Type="http://schemas.openxmlformats.org/officeDocument/2006/relationships/slideLayout" Target="../slideLayouts/slideLayout553.xml"/><Relationship Id="rId760" Type="http://schemas.openxmlformats.org/officeDocument/2006/relationships/slideLayout" Target="../slideLayouts/slideLayout760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413" Type="http://schemas.openxmlformats.org/officeDocument/2006/relationships/slideLayout" Target="../slideLayouts/slideLayout413.xml"/><Relationship Id="rId858" Type="http://schemas.openxmlformats.org/officeDocument/2006/relationships/slideLayout" Target="../slideLayouts/slideLayout858.xml"/><Relationship Id="rId497" Type="http://schemas.openxmlformats.org/officeDocument/2006/relationships/slideLayout" Target="../slideLayouts/slideLayout497.xml"/><Relationship Id="rId620" Type="http://schemas.openxmlformats.org/officeDocument/2006/relationships/slideLayout" Target="../slideLayouts/slideLayout620.xml"/><Relationship Id="rId718" Type="http://schemas.openxmlformats.org/officeDocument/2006/relationships/slideLayout" Target="../slideLayouts/slideLayout718.xml"/><Relationship Id="rId357" Type="http://schemas.openxmlformats.org/officeDocument/2006/relationships/slideLayout" Target="../slideLayouts/slideLayout357.xml"/><Relationship Id="rId54" Type="http://schemas.openxmlformats.org/officeDocument/2006/relationships/slideLayout" Target="../slideLayouts/slideLayout54.xml"/><Relationship Id="rId217" Type="http://schemas.openxmlformats.org/officeDocument/2006/relationships/slideLayout" Target="../slideLayouts/slideLayout217.xml"/><Relationship Id="rId564" Type="http://schemas.openxmlformats.org/officeDocument/2006/relationships/slideLayout" Target="../slideLayouts/slideLayout564.xml"/><Relationship Id="rId771" Type="http://schemas.openxmlformats.org/officeDocument/2006/relationships/slideLayout" Target="../slideLayouts/slideLayout771.xml"/><Relationship Id="rId869" Type="http://schemas.openxmlformats.org/officeDocument/2006/relationships/slideLayout" Target="../slideLayouts/slideLayout869.xml"/><Relationship Id="rId424" Type="http://schemas.openxmlformats.org/officeDocument/2006/relationships/slideLayout" Target="../slideLayouts/slideLayout424.xml"/><Relationship Id="rId631" Type="http://schemas.openxmlformats.org/officeDocument/2006/relationships/slideLayout" Target="../slideLayouts/slideLayout631.xml"/><Relationship Id="rId729" Type="http://schemas.openxmlformats.org/officeDocument/2006/relationships/slideLayout" Target="../slideLayouts/slideLayout729.xml"/><Relationship Id="rId270" Type="http://schemas.openxmlformats.org/officeDocument/2006/relationships/slideLayout" Target="../slideLayouts/slideLayout270.xml"/><Relationship Id="rId65" Type="http://schemas.openxmlformats.org/officeDocument/2006/relationships/slideLayout" Target="../slideLayouts/slideLayout65.xml"/><Relationship Id="rId130" Type="http://schemas.openxmlformats.org/officeDocument/2006/relationships/slideLayout" Target="../slideLayouts/slideLayout130.xml"/><Relationship Id="rId368" Type="http://schemas.openxmlformats.org/officeDocument/2006/relationships/slideLayout" Target="../slideLayouts/slideLayout368.xml"/><Relationship Id="rId575" Type="http://schemas.openxmlformats.org/officeDocument/2006/relationships/slideLayout" Target="../slideLayouts/slideLayout575.xml"/><Relationship Id="rId782" Type="http://schemas.openxmlformats.org/officeDocument/2006/relationships/slideLayout" Target="../slideLayouts/slideLayout782.xml"/><Relationship Id="rId228" Type="http://schemas.openxmlformats.org/officeDocument/2006/relationships/slideLayout" Target="../slideLayouts/slideLayout228.xml"/><Relationship Id="rId435" Type="http://schemas.openxmlformats.org/officeDocument/2006/relationships/slideLayout" Target="../slideLayouts/slideLayout435.xml"/><Relationship Id="rId642" Type="http://schemas.openxmlformats.org/officeDocument/2006/relationships/slideLayout" Target="../slideLayouts/slideLayout642.xml"/><Relationship Id="rId281" Type="http://schemas.openxmlformats.org/officeDocument/2006/relationships/slideLayout" Target="../slideLayouts/slideLayout281.xml"/><Relationship Id="rId502" Type="http://schemas.openxmlformats.org/officeDocument/2006/relationships/slideLayout" Target="../slideLayouts/slideLayout502.xml"/><Relationship Id="rId76" Type="http://schemas.openxmlformats.org/officeDocument/2006/relationships/slideLayout" Target="../slideLayouts/slideLayout76.xml"/><Relationship Id="rId141" Type="http://schemas.openxmlformats.org/officeDocument/2006/relationships/slideLayout" Target="../slideLayouts/slideLayout141.xml"/><Relationship Id="rId379" Type="http://schemas.openxmlformats.org/officeDocument/2006/relationships/slideLayout" Target="../slideLayouts/slideLayout379.xml"/><Relationship Id="rId586" Type="http://schemas.openxmlformats.org/officeDocument/2006/relationships/slideLayout" Target="../slideLayouts/slideLayout586.xml"/><Relationship Id="rId793" Type="http://schemas.openxmlformats.org/officeDocument/2006/relationships/slideLayout" Target="../slideLayouts/slideLayout793.xml"/><Relationship Id="rId807" Type="http://schemas.openxmlformats.org/officeDocument/2006/relationships/slideLayout" Target="../slideLayouts/slideLayout807.xml"/><Relationship Id="rId7" Type="http://schemas.openxmlformats.org/officeDocument/2006/relationships/slideLayout" Target="../slideLayouts/slideLayout7.xml"/><Relationship Id="rId239" Type="http://schemas.openxmlformats.org/officeDocument/2006/relationships/slideLayout" Target="../slideLayouts/slideLayout239.xml"/><Relationship Id="rId446" Type="http://schemas.openxmlformats.org/officeDocument/2006/relationships/slideLayout" Target="../slideLayouts/slideLayout446.xml"/><Relationship Id="rId653" Type="http://schemas.openxmlformats.org/officeDocument/2006/relationships/slideLayout" Target="../slideLayouts/slideLayout653.xml"/><Relationship Id="rId292" Type="http://schemas.openxmlformats.org/officeDocument/2006/relationships/slideLayout" Target="../slideLayouts/slideLayout292.xml"/><Relationship Id="rId306" Type="http://schemas.openxmlformats.org/officeDocument/2006/relationships/slideLayout" Target="../slideLayouts/slideLayout306.xml"/><Relationship Id="rId860" Type="http://schemas.openxmlformats.org/officeDocument/2006/relationships/slideLayout" Target="../slideLayouts/slideLayout860.xml"/><Relationship Id="rId87" Type="http://schemas.openxmlformats.org/officeDocument/2006/relationships/slideLayout" Target="../slideLayouts/slideLayout87.xml"/><Relationship Id="rId513" Type="http://schemas.openxmlformats.org/officeDocument/2006/relationships/slideLayout" Target="../slideLayouts/slideLayout513.xml"/><Relationship Id="rId597" Type="http://schemas.openxmlformats.org/officeDocument/2006/relationships/slideLayout" Target="../slideLayouts/slideLayout597.xml"/><Relationship Id="rId720" Type="http://schemas.openxmlformats.org/officeDocument/2006/relationships/slideLayout" Target="../slideLayouts/slideLayout720.xml"/><Relationship Id="rId818" Type="http://schemas.openxmlformats.org/officeDocument/2006/relationships/slideLayout" Target="../slideLayouts/slideLayout818.xml"/><Relationship Id="rId152" Type="http://schemas.openxmlformats.org/officeDocument/2006/relationships/slideLayout" Target="../slideLayouts/slideLayout152.xml"/><Relationship Id="rId457" Type="http://schemas.openxmlformats.org/officeDocument/2006/relationships/slideLayout" Target="../slideLayouts/slideLayout457.xml"/><Relationship Id="rId664" Type="http://schemas.openxmlformats.org/officeDocument/2006/relationships/slideLayout" Target="../slideLayouts/slideLayout664.xml"/><Relationship Id="rId871" Type="http://schemas.openxmlformats.org/officeDocument/2006/relationships/slideLayout" Target="../slideLayouts/slideLayout871.xml"/><Relationship Id="rId14" Type="http://schemas.openxmlformats.org/officeDocument/2006/relationships/slideLayout" Target="../slideLayouts/slideLayout14.xml"/><Relationship Id="rId317" Type="http://schemas.openxmlformats.org/officeDocument/2006/relationships/slideLayout" Target="../slideLayouts/slideLayout317.xml"/><Relationship Id="rId524" Type="http://schemas.openxmlformats.org/officeDocument/2006/relationships/slideLayout" Target="../slideLayouts/slideLayout524.xml"/><Relationship Id="rId731" Type="http://schemas.openxmlformats.org/officeDocument/2006/relationships/slideLayout" Target="../slideLayouts/slideLayout731.xml"/><Relationship Id="rId98" Type="http://schemas.openxmlformats.org/officeDocument/2006/relationships/slideLayout" Target="../slideLayouts/slideLayout98.xml"/><Relationship Id="rId163" Type="http://schemas.openxmlformats.org/officeDocument/2006/relationships/slideLayout" Target="../slideLayouts/slideLayout163.xml"/><Relationship Id="rId370" Type="http://schemas.openxmlformats.org/officeDocument/2006/relationships/slideLayout" Target="../slideLayouts/slideLayout370.xml"/><Relationship Id="rId829" Type="http://schemas.openxmlformats.org/officeDocument/2006/relationships/slideLayout" Target="../slideLayouts/slideLayout829.xml"/><Relationship Id="rId230" Type="http://schemas.openxmlformats.org/officeDocument/2006/relationships/slideLayout" Target="../slideLayouts/slideLayout230.xml"/><Relationship Id="rId468" Type="http://schemas.openxmlformats.org/officeDocument/2006/relationships/slideLayout" Target="../slideLayouts/slideLayout468.xml"/><Relationship Id="rId675" Type="http://schemas.openxmlformats.org/officeDocument/2006/relationships/slideLayout" Target="../slideLayouts/slideLayout675.xml"/><Relationship Id="rId882" Type="http://schemas.openxmlformats.org/officeDocument/2006/relationships/slideLayout" Target="../slideLayouts/slideLayout882.xml"/><Relationship Id="rId25" Type="http://schemas.openxmlformats.org/officeDocument/2006/relationships/slideLayout" Target="../slideLayouts/slideLayout25.xml"/><Relationship Id="rId328" Type="http://schemas.openxmlformats.org/officeDocument/2006/relationships/slideLayout" Target="../slideLayouts/slideLayout328.xml"/><Relationship Id="rId535" Type="http://schemas.openxmlformats.org/officeDocument/2006/relationships/slideLayout" Target="../slideLayouts/slideLayout535.xml"/><Relationship Id="rId742" Type="http://schemas.openxmlformats.org/officeDocument/2006/relationships/slideLayout" Target="../slideLayouts/slideLayout742.xml"/><Relationship Id="rId174" Type="http://schemas.openxmlformats.org/officeDocument/2006/relationships/slideLayout" Target="../slideLayouts/slideLayout174.xml"/><Relationship Id="rId381" Type="http://schemas.openxmlformats.org/officeDocument/2006/relationships/slideLayout" Target="../slideLayouts/slideLayout381.xml"/><Relationship Id="rId602" Type="http://schemas.openxmlformats.org/officeDocument/2006/relationships/slideLayout" Target="../slideLayouts/slideLayout602.xml"/><Relationship Id="rId241" Type="http://schemas.openxmlformats.org/officeDocument/2006/relationships/slideLayout" Target="../slideLayouts/slideLayout241.xml"/><Relationship Id="rId479" Type="http://schemas.openxmlformats.org/officeDocument/2006/relationships/slideLayout" Target="../slideLayouts/slideLayout479.xml"/><Relationship Id="rId686" Type="http://schemas.openxmlformats.org/officeDocument/2006/relationships/slideLayout" Target="../slideLayouts/slideLayout686.xml"/><Relationship Id="rId36" Type="http://schemas.openxmlformats.org/officeDocument/2006/relationships/slideLayout" Target="../slideLayouts/slideLayout36.xml"/><Relationship Id="rId339" Type="http://schemas.openxmlformats.org/officeDocument/2006/relationships/slideLayout" Target="../slideLayouts/slideLayout339.xml"/><Relationship Id="rId546" Type="http://schemas.openxmlformats.org/officeDocument/2006/relationships/slideLayout" Target="../slideLayouts/slideLayout546.xml"/><Relationship Id="rId753" Type="http://schemas.openxmlformats.org/officeDocument/2006/relationships/slideLayout" Target="../slideLayouts/slideLayout753.xml"/><Relationship Id="rId101" Type="http://schemas.openxmlformats.org/officeDocument/2006/relationships/slideLayout" Target="../slideLayouts/slideLayout101.xml"/><Relationship Id="rId185" Type="http://schemas.openxmlformats.org/officeDocument/2006/relationships/slideLayout" Target="../slideLayouts/slideLayout185.xml"/><Relationship Id="rId406" Type="http://schemas.openxmlformats.org/officeDocument/2006/relationships/slideLayout" Target="../slideLayouts/slideLayout406.xml"/><Relationship Id="rId392" Type="http://schemas.openxmlformats.org/officeDocument/2006/relationships/slideLayout" Target="../slideLayouts/slideLayout392.xml"/><Relationship Id="rId613" Type="http://schemas.openxmlformats.org/officeDocument/2006/relationships/slideLayout" Target="../slideLayouts/slideLayout613.xml"/><Relationship Id="rId697" Type="http://schemas.openxmlformats.org/officeDocument/2006/relationships/slideLayout" Target="../slideLayouts/slideLayout697.xml"/><Relationship Id="rId820" Type="http://schemas.openxmlformats.org/officeDocument/2006/relationships/slideLayout" Target="../slideLayouts/slideLayout820.xml"/><Relationship Id="rId252" Type="http://schemas.openxmlformats.org/officeDocument/2006/relationships/slideLayout" Target="../slideLayouts/slideLayout252.xml"/><Relationship Id="rId47" Type="http://schemas.openxmlformats.org/officeDocument/2006/relationships/slideLayout" Target="../slideLayouts/slideLayout47.xml"/><Relationship Id="rId112" Type="http://schemas.openxmlformats.org/officeDocument/2006/relationships/slideLayout" Target="../slideLayouts/slideLayout112.xml"/><Relationship Id="rId557" Type="http://schemas.openxmlformats.org/officeDocument/2006/relationships/slideLayout" Target="../slideLayouts/slideLayout557.xml"/><Relationship Id="rId764" Type="http://schemas.openxmlformats.org/officeDocument/2006/relationships/slideLayout" Target="../slideLayouts/slideLayout764.xml"/><Relationship Id="rId196" Type="http://schemas.openxmlformats.org/officeDocument/2006/relationships/slideLayout" Target="../slideLayouts/slideLayout196.xml"/><Relationship Id="rId417" Type="http://schemas.openxmlformats.org/officeDocument/2006/relationships/slideLayout" Target="../slideLayouts/slideLayout417.xml"/><Relationship Id="rId624" Type="http://schemas.openxmlformats.org/officeDocument/2006/relationships/slideLayout" Target="../slideLayouts/slideLayout624.xml"/><Relationship Id="rId831" Type="http://schemas.openxmlformats.org/officeDocument/2006/relationships/slideLayout" Target="../slideLayouts/slideLayout831.xml"/><Relationship Id="rId263" Type="http://schemas.openxmlformats.org/officeDocument/2006/relationships/slideLayout" Target="../slideLayouts/slideLayout263.xml"/><Relationship Id="rId470" Type="http://schemas.openxmlformats.org/officeDocument/2006/relationships/slideLayout" Target="../slideLayouts/slideLayout470.xml"/><Relationship Id="rId58" Type="http://schemas.openxmlformats.org/officeDocument/2006/relationships/slideLayout" Target="../slideLayouts/slideLayout58.xml"/><Relationship Id="rId123" Type="http://schemas.openxmlformats.org/officeDocument/2006/relationships/slideLayout" Target="../slideLayouts/slideLayout123.xml"/><Relationship Id="rId330" Type="http://schemas.openxmlformats.org/officeDocument/2006/relationships/slideLayout" Target="../slideLayouts/slideLayout330.xml"/><Relationship Id="rId568" Type="http://schemas.openxmlformats.org/officeDocument/2006/relationships/slideLayout" Target="../slideLayouts/slideLayout568.xml"/><Relationship Id="rId775" Type="http://schemas.openxmlformats.org/officeDocument/2006/relationships/slideLayout" Target="../slideLayouts/slideLayout775.xml"/><Relationship Id="rId428" Type="http://schemas.openxmlformats.org/officeDocument/2006/relationships/slideLayout" Target="../slideLayouts/slideLayout428.xml"/><Relationship Id="rId635" Type="http://schemas.openxmlformats.org/officeDocument/2006/relationships/slideLayout" Target="../slideLayouts/slideLayout635.xml"/><Relationship Id="rId842" Type="http://schemas.openxmlformats.org/officeDocument/2006/relationships/slideLayout" Target="../slideLayouts/slideLayout842.xml"/><Relationship Id="rId274" Type="http://schemas.openxmlformats.org/officeDocument/2006/relationships/slideLayout" Target="../slideLayouts/slideLayout274.xml"/><Relationship Id="rId481" Type="http://schemas.openxmlformats.org/officeDocument/2006/relationships/slideLayout" Target="../slideLayouts/slideLayout481.xml"/><Relationship Id="rId702" Type="http://schemas.openxmlformats.org/officeDocument/2006/relationships/slideLayout" Target="../slideLayouts/slideLayout702.xml"/><Relationship Id="rId69" Type="http://schemas.openxmlformats.org/officeDocument/2006/relationships/slideLayout" Target="../slideLayouts/slideLayout69.xml"/><Relationship Id="rId134" Type="http://schemas.openxmlformats.org/officeDocument/2006/relationships/slideLayout" Target="../slideLayouts/slideLayout134.xml"/><Relationship Id="rId579" Type="http://schemas.openxmlformats.org/officeDocument/2006/relationships/slideLayout" Target="../slideLayouts/slideLayout579.xml"/><Relationship Id="rId786" Type="http://schemas.openxmlformats.org/officeDocument/2006/relationships/slideLayout" Target="../slideLayouts/slideLayout786.xml"/><Relationship Id="rId341" Type="http://schemas.openxmlformats.org/officeDocument/2006/relationships/slideLayout" Target="../slideLayouts/slideLayout341.xml"/><Relationship Id="rId439" Type="http://schemas.openxmlformats.org/officeDocument/2006/relationships/slideLayout" Target="../slideLayouts/slideLayout439.xml"/><Relationship Id="rId646" Type="http://schemas.openxmlformats.org/officeDocument/2006/relationships/slideLayout" Target="../slideLayouts/slideLayout646.xml"/><Relationship Id="rId201" Type="http://schemas.openxmlformats.org/officeDocument/2006/relationships/slideLayout" Target="../slideLayouts/slideLayout201.xml"/><Relationship Id="rId285" Type="http://schemas.openxmlformats.org/officeDocument/2006/relationships/slideLayout" Target="../slideLayouts/slideLayout285.xml"/><Relationship Id="rId506" Type="http://schemas.openxmlformats.org/officeDocument/2006/relationships/slideLayout" Target="../slideLayouts/slideLayout506.xml"/><Relationship Id="rId853" Type="http://schemas.openxmlformats.org/officeDocument/2006/relationships/slideLayout" Target="../slideLayouts/slideLayout853.xml"/><Relationship Id="rId492" Type="http://schemas.openxmlformats.org/officeDocument/2006/relationships/slideLayout" Target="../slideLayouts/slideLayout492.xml"/><Relationship Id="rId713" Type="http://schemas.openxmlformats.org/officeDocument/2006/relationships/slideLayout" Target="../slideLayouts/slideLayout713.xml"/><Relationship Id="rId797" Type="http://schemas.openxmlformats.org/officeDocument/2006/relationships/slideLayout" Target="../slideLayouts/slideLayout797.xml"/><Relationship Id="rId145" Type="http://schemas.openxmlformats.org/officeDocument/2006/relationships/slideLayout" Target="../slideLayouts/slideLayout145.xml"/><Relationship Id="rId352" Type="http://schemas.openxmlformats.org/officeDocument/2006/relationships/slideLayout" Target="../slideLayouts/slideLayout352.xml"/><Relationship Id="rId212" Type="http://schemas.openxmlformats.org/officeDocument/2006/relationships/slideLayout" Target="../slideLayouts/slideLayout212.xml"/><Relationship Id="rId657" Type="http://schemas.openxmlformats.org/officeDocument/2006/relationships/slideLayout" Target="../slideLayouts/slideLayout657.xml"/><Relationship Id="rId864" Type="http://schemas.openxmlformats.org/officeDocument/2006/relationships/slideLayout" Target="../slideLayouts/slideLayout864.xml"/><Relationship Id="rId296" Type="http://schemas.openxmlformats.org/officeDocument/2006/relationships/slideLayout" Target="../slideLayouts/slideLayout296.xml"/><Relationship Id="rId517" Type="http://schemas.openxmlformats.org/officeDocument/2006/relationships/slideLayout" Target="../slideLayouts/slideLayout517.xml"/><Relationship Id="rId724" Type="http://schemas.openxmlformats.org/officeDocument/2006/relationships/slideLayout" Target="../slideLayouts/slideLayout724.xml"/><Relationship Id="rId60" Type="http://schemas.openxmlformats.org/officeDocument/2006/relationships/slideLayout" Target="../slideLayouts/slideLayout60.xml"/><Relationship Id="rId156" Type="http://schemas.openxmlformats.org/officeDocument/2006/relationships/slideLayout" Target="../slideLayouts/slideLayout156.xml"/><Relationship Id="rId363" Type="http://schemas.openxmlformats.org/officeDocument/2006/relationships/slideLayout" Target="../slideLayouts/slideLayout363.xml"/><Relationship Id="rId570" Type="http://schemas.openxmlformats.org/officeDocument/2006/relationships/slideLayout" Target="../slideLayouts/slideLayout570.xml"/><Relationship Id="rId223" Type="http://schemas.openxmlformats.org/officeDocument/2006/relationships/slideLayout" Target="../slideLayouts/slideLayout223.xml"/><Relationship Id="rId430" Type="http://schemas.openxmlformats.org/officeDocument/2006/relationships/slideLayout" Target="../slideLayouts/slideLayout430.xml"/><Relationship Id="rId668" Type="http://schemas.openxmlformats.org/officeDocument/2006/relationships/slideLayout" Target="../slideLayouts/slideLayout668.xml"/><Relationship Id="rId875" Type="http://schemas.openxmlformats.org/officeDocument/2006/relationships/slideLayout" Target="../slideLayouts/slideLayout875.xml"/><Relationship Id="rId18" Type="http://schemas.openxmlformats.org/officeDocument/2006/relationships/slideLayout" Target="../slideLayouts/slideLayout18.xml"/><Relationship Id="rId528" Type="http://schemas.openxmlformats.org/officeDocument/2006/relationships/slideLayout" Target="../slideLayouts/slideLayout528.xml"/><Relationship Id="rId735" Type="http://schemas.openxmlformats.org/officeDocument/2006/relationships/slideLayout" Target="../slideLayouts/slideLayout735.xml"/><Relationship Id="rId167" Type="http://schemas.openxmlformats.org/officeDocument/2006/relationships/slideLayout" Target="../slideLayouts/slideLayout167.xml"/><Relationship Id="rId374" Type="http://schemas.openxmlformats.org/officeDocument/2006/relationships/slideLayout" Target="../slideLayouts/slideLayout374.xml"/><Relationship Id="rId581" Type="http://schemas.openxmlformats.org/officeDocument/2006/relationships/slideLayout" Target="../slideLayouts/slideLayout581.xml"/><Relationship Id="rId71" Type="http://schemas.openxmlformats.org/officeDocument/2006/relationships/slideLayout" Target="../slideLayouts/slideLayout71.xml"/><Relationship Id="rId234" Type="http://schemas.openxmlformats.org/officeDocument/2006/relationships/slideLayout" Target="../slideLayouts/slideLayout234.xml"/><Relationship Id="rId679" Type="http://schemas.openxmlformats.org/officeDocument/2006/relationships/slideLayout" Target="../slideLayouts/slideLayout679.xml"/><Relationship Id="rId802" Type="http://schemas.openxmlformats.org/officeDocument/2006/relationships/slideLayout" Target="../slideLayouts/slideLayout802.xml"/><Relationship Id="rId886" Type="http://schemas.openxmlformats.org/officeDocument/2006/relationships/slideLayout" Target="../slideLayouts/slideLayout886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41" Type="http://schemas.openxmlformats.org/officeDocument/2006/relationships/slideLayout" Target="../slideLayouts/slideLayout441.xml"/><Relationship Id="rId539" Type="http://schemas.openxmlformats.org/officeDocument/2006/relationships/slideLayout" Target="../slideLayouts/slideLayout539.xml"/><Relationship Id="rId746" Type="http://schemas.openxmlformats.org/officeDocument/2006/relationships/slideLayout" Target="../slideLayouts/slideLayout746.xml"/><Relationship Id="rId178" Type="http://schemas.openxmlformats.org/officeDocument/2006/relationships/slideLayout" Target="../slideLayouts/slideLayout178.xml"/><Relationship Id="rId301" Type="http://schemas.openxmlformats.org/officeDocument/2006/relationships/slideLayout" Target="../slideLayouts/slideLayout301.xml"/><Relationship Id="rId82" Type="http://schemas.openxmlformats.org/officeDocument/2006/relationships/slideLayout" Target="../slideLayouts/slideLayout82.xml"/><Relationship Id="rId385" Type="http://schemas.openxmlformats.org/officeDocument/2006/relationships/slideLayout" Target="../slideLayouts/slideLayout385.xml"/><Relationship Id="rId592" Type="http://schemas.openxmlformats.org/officeDocument/2006/relationships/slideLayout" Target="../slideLayouts/slideLayout592.xml"/><Relationship Id="rId606" Type="http://schemas.openxmlformats.org/officeDocument/2006/relationships/slideLayout" Target="../slideLayouts/slideLayout606.xml"/><Relationship Id="rId813" Type="http://schemas.openxmlformats.org/officeDocument/2006/relationships/slideLayout" Target="../slideLayouts/slideLayout813.xml"/><Relationship Id="rId245" Type="http://schemas.openxmlformats.org/officeDocument/2006/relationships/slideLayout" Target="../slideLayouts/slideLayout245.xml"/><Relationship Id="rId452" Type="http://schemas.openxmlformats.org/officeDocument/2006/relationships/slideLayout" Target="../slideLayouts/slideLayout452.xml"/><Relationship Id="rId105" Type="http://schemas.openxmlformats.org/officeDocument/2006/relationships/slideLayout" Target="../slideLayouts/slideLayout105.xml"/><Relationship Id="rId312" Type="http://schemas.openxmlformats.org/officeDocument/2006/relationships/slideLayout" Target="../slideLayouts/slideLayout312.xml"/><Relationship Id="rId757" Type="http://schemas.openxmlformats.org/officeDocument/2006/relationships/slideLayout" Target="../slideLayouts/slideLayout757.xml"/><Relationship Id="rId93" Type="http://schemas.openxmlformats.org/officeDocument/2006/relationships/slideLayout" Target="../slideLayouts/slideLayout93.xml"/><Relationship Id="rId189" Type="http://schemas.openxmlformats.org/officeDocument/2006/relationships/slideLayout" Target="../slideLayouts/slideLayout189.xml"/><Relationship Id="rId396" Type="http://schemas.openxmlformats.org/officeDocument/2006/relationships/slideLayout" Target="../slideLayouts/slideLayout396.xml"/><Relationship Id="rId617" Type="http://schemas.openxmlformats.org/officeDocument/2006/relationships/slideLayout" Target="../slideLayouts/slideLayout617.xml"/><Relationship Id="rId824" Type="http://schemas.openxmlformats.org/officeDocument/2006/relationships/slideLayout" Target="../slideLayouts/slideLayout824.xml"/><Relationship Id="rId256" Type="http://schemas.openxmlformats.org/officeDocument/2006/relationships/slideLayout" Target="../slideLayouts/slideLayout256.xml"/><Relationship Id="rId463" Type="http://schemas.openxmlformats.org/officeDocument/2006/relationships/slideLayout" Target="../slideLayouts/slideLayout463.xml"/><Relationship Id="rId670" Type="http://schemas.openxmlformats.org/officeDocument/2006/relationships/slideLayout" Target="../slideLayouts/slideLayout670.xml"/><Relationship Id="rId116" Type="http://schemas.openxmlformats.org/officeDocument/2006/relationships/slideLayout" Target="../slideLayouts/slideLayout116.xml"/><Relationship Id="rId323" Type="http://schemas.openxmlformats.org/officeDocument/2006/relationships/slideLayout" Target="../slideLayouts/slideLayout323.xml"/><Relationship Id="rId530" Type="http://schemas.openxmlformats.org/officeDocument/2006/relationships/slideLayout" Target="../slideLayouts/slideLayout530.xml"/><Relationship Id="rId768" Type="http://schemas.openxmlformats.org/officeDocument/2006/relationships/slideLayout" Target="../slideLayouts/slideLayout768.xml"/><Relationship Id="rId20" Type="http://schemas.openxmlformats.org/officeDocument/2006/relationships/slideLayout" Target="../slideLayouts/slideLayout20.xml"/><Relationship Id="rId628" Type="http://schemas.openxmlformats.org/officeDocument/2006/relationships/slideLayout" Target="../slideLayouts/slideLayout628.xml"/><Relationship Id="rId835" Type="http://schemas.openxmlformats.org/officeDocument/2006/relationships/slideLayout" Target="../slideLayouts/slideLayout835.xml"/><Relationship Id="rId267" Type="http://schemas.openxmlformats.org/officeDocument/2006/relationships/slideLayout" Target="../slideLayouts/slideLayout267.xml"/><Relationship Id="rId474" Type="http://schemas.openxmlformats.org/officeDocument/2006/relationships/slideLayout" Target="../slideLayouts/slideLayout474.xml"/><Relationship Id="rId127" Type="http://schemas.openxmlformats.org/officeDocument/2006/relationships/slideLayout" Target="../slideLayouts/slideLayout127.xml"/><Relationship Id="rId681" Type="http://schemas.openxmlformats.org/officeDocument/2006/relationships/slideLayout" Target="../slideLayouts/slideLayout681.xml"/><Relationship Id="rId779" Type="http://schemas.openxmlformats.org/officeDocument/2006/relationships/slideLayout" Target="../slideLayouts/slideLayout779.xml"/><Relationship Id="rId31" Type="http://schemas.openxmlformats.org/officeDocument/2006/relationships/slideLayout" Target="../slideLayouts/slideLayout31.xml"/><Relationship Id="rId334" Type="http://schemas.openxmlformats.org/officeDocument/2006/relationships/slideLayout" Target="../slideLayouts/slideLayout334.xml"/><Relationship Id="rId541" Type="http://schemas.openxmlformats.org/officeDocument/2006/relationships/slideLayout" Target="../slideLayouts/slideLayout541.xml"/><Relationship Id="rId639" Type="http://schemas.openxmlformats.org/officeDocument/2006/relationships/slideLayout" Target="../slideLayouts/slideLayout639.xml"/><Relationship Id="rId180" Type="http://schemas.openxmlformats.org/officeDocument/2006/relationships/slideLayout" Target="../slideLayouts/slideLayout180.xml"/><Relationship Id="rId278" Type="http://schemas.openxmlformats.org/officeDocument/2006/relationships/slideLayout" Target="../slideLayouts/slideLayout278.xml"/><Relationship Id="rId401" Type="http://schemas.openxmlformats.org/officeDocument/2006/relationships/slideLayout" Target="../slideLayouts/slideLayout401.xml"/><Relationship Id="rId846" Type="http://schemas.openxmlformats.org/officeDocument/2006/relationships/slideLayout" Target="../slideLayouts/slideLayout846.xml"/><Relationship Id="rId485" Type="http://schemas.openxmlformats.org/officeDocument/2006/relationships/slideLayout" Target="../slideLayouts/slideLayout485.xml"/><Relationship Id="rId692" Type="http://schemas.openxmlformats.org/officeDocument/2006/relationships/slideLayout" Target="../slideLayouts/slideLayout692.xml"/><Relationship Id="rId706" Type="http://schemas.openxmlformats.org/officeDocument/2006/relationships/slideLayout" Target="../slideLayouts/slideLayout706.xml"/><Relationship Id="rId42" Type="http://schemas.openxmlformats.org/officeDocument/2006/relationships/slideLayout" Target="../slideLayouts/slideLayout42.xml"/><Relationship Id="rId138" Type="http://schemas.openxmlformats.org/officeDocument/2006/relationships/slideLayout" Target="../slideLayouts/slideLayout138.xml"/><Relationship Id="rId345" Type="http://schemas.openxmlformats.org/officeDocument/2006/relationships/slideLayout" Target="../slideLayouts/slideLayout345.xml"/><Relationship Id="rId552" Type="http://schemas.openxmlformats.org/officeDocument/2006/relationships/slideLayout" Target="../slideLayouts/slideLayout552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412" Type="http://schemas.openxmlformats.org/officeDocument/2006/relationships/slideLayout" Target="../slideLayouts/slideLayout412.xml"/><Relationship Id="rId857" Type="http://schemas.openxmlformats.org/officeDocument/2006/relationships/slideLayout" Target="../slideLayouts/slideLayout857.xml"/><Relationship Id="rId289" Type="http://schemas.openxmlformats.org/officeDocument/2006/relationships/slideLayout" Target="../slideLayouts/slideLayout289.xml"/><Relationship Id="rId496" Type="http://schemas.openxmlformats.org/officeDocument/2006/relationships/slideLayout" Target="../slideLayouts/slideLayout496.xml"/><Relationship Id="rId717" Type="http://schemas.openxmlformats.org/officeDocument/2006/relationships/slideLayout" Target="../slideLayouts/slideLayout717.xml"/><Relationship Id="rId53" Type="http://schemas.openxmlformats.org/officeDocument/2006/relationships/slideLayout" Target="../slideLayouts/slideLayout53.xml"/><Relationship Id="rId149" Type="http://schemas.openxmlformats.org/officeDocument/2006/relationships/slideLayout" Target="../slideLayouts/slideLayout149.xml"/><Relationship Id="rId356" Type="http://schemas.openxmlformats.org/officeDocument/2006/relationships/slideLayout" Target="../slideLayouts/slideLayout356.xml"/><Relationship Id="rId563" Type="http://schemas.openxmlformats.org/officeDocument/2006/relationships/slideLayout" Target="../slideLayouts/slideLayout563.xml"/><Relationship Id="rId770" Type="http://schemas.openxmlformats.org/officeDocument/2006/relationships/slideLayout" Target="../slideLayouts/slideLayout770.xml"/><Relationship Id="rId216" Type="http://schemas.openxmlformats.org/officeDocument/2006/relationships/slideLayout" Target="../slideLayouts/slideLayout216.xml"/><Relationship Id="rId423" Type="http://schemas.openxmlformats.org/officeDocument/2006/relationships/slideLayout" Target="../slideLayouts/slideLayout423.xml"/><Relationship Id="rId868" Type="http://schemas.openxmlformats.org/officeDocument/2006/relationships/slideLayout" Target="../slideLayouts/slideLayout868.xml"/><Relationship Id="rId630" Type="http://schemas.openxmlformats.org/officeDocument/2006/relationships/slideLayout" Target="../slideLayouts/slideLayout630.xml"/><Relationship Id="rId728" Type="http://schemas.openxmlformats.org/officeDocument/2006/relationships/slideLayout" Target="../slideLayouts/slideLayout728.xml"/><Relationship Id="rId64" Type="http://schemas.openxmlformats.org/officeDocument/2006/relationships/slideLayout" Target="../slideLayouts/slideLayout64.xml"/><Relationship Id="rId367" Type="http://schemas.openxmlformats.org/officeDocument/2006/relationships/slideLayout" Target="../slideLayouts/slideLayout367.xml"/><Relationship Id="rId574" Type="http://schemas.openxmlformats.org/officeDocument/2006/relationships/slideLayout" Target="../slideLayouts/slideLayout574.xml"/><Relationship Id="rId227" Type="http://schemas.openxmlformats.org/officeDocument/2006/relationships/slideLayout" Target="../slideLayouts/slideLayout227.xml"/><Relationship Id="rId781" Type="http://schemas.openxmlformats.org/officeDocument/2006/relationships/slideLayout" Target="../slideLayouts/slideLayout781.xml"/><Relationship Id="rId879" Type="http://schemas.openxmlformats.org/officeDocument/2006/relationships/slideLayout" Target="../slideLayouts/slideLayout879.xml"/><Relationship Id="rId434" Type="http://schemas.openxmlformats.org/officeDocument/2006/relationships/slideLayout" Target="../slideLayouts/slideLayout434.xml"/><Relationship Id="rId641" Type="http://schemas.openxmlformats.org/officeDocument/2006/relationships/slideLayout" Target="../slideLayouts/slideLayout641.xml"/><Relationship Id="rId739" Type="http://schemas.openxmlformats.org/officeDocument/2006/relationships/slideLayout" Target="../slideLayouts/slideLayout739.xml"/><Relationship Id="rId280" Type="http://schemas.openxmlformats.org/officeDocument/2006/relationships/slideLayout" Target="../slideLayouts/slideLayout280.xml"/><Relationship Id="rId501" Type="http://schemas.openxmlformats.org/officeDocument/2006/relationships/slideLayout" Target="../slideLayouts/slideLayout501.xml"/><Relationship Id="rId75" Type="http://schemas.openxmlformats.org/officeDocument/2006/relationships/slideLayout" Target="../slideLayouts/slideLayout75.xml"/><Relationship Id="rId140" Type="http://schemas.openxmlformats.org/officeDocument/2006/relationships/slideLayout" Target="../slideLayouts/slideLayout140.xml"/><Relationship Id="rId378" Type="http://schemas.openxmlformats.org/officeDocument/2006/relationships/slideLayout" Target="../slideLayouts/slideLayout378.xml"/><Relationship Id="rId585" Type="http://schemas.openxmlformats.org/officeDocument/2006/relationships/slideLayout" Target="../slideLayouts/slideLayout585.xml"/><Relationship Id="rId792" Type="http://schemas.openxmlformats.org/officeDocument/2006/relationships/slideLayout" Target="../slideLayouts/slideLayout792.xml"/><Relationship Id="rId806" Type="http://schemas.openxmlformats.org/officeDocument/2006/relationships/slideLayout" Target="../slideLayouts/slideLayout806.xml"/><Relationship Id="rId6" Type="http://schemas.openxmlformats.org/officeDocument/2006/relationships/slideLayout" Target="../slideLayouts/slideLayout6.xml"/><Relationship Id="rId238" Type="http://schemas.openxmlformats.org/officeDocument/2006/relationships/slideLayout" Target="../slideLayouts/slideLayout238.xml"/><Relationship Id="rId445" Type="http://schemas.openxmlformats.org/officeDocument/2006/relationships/slideLayout" Target="../slideLayouts/slideLayout445.xml"/><Relationship Id="rId652" Type="http://schemas.openxmlformats.org/officeDocument/2006/relationships/slideLayout" Target="../slideLayouts/slideLayout652.xml"/><Relationship Id="rId291" Type="http://schemas.openxmlformats.org/officeDocument/2006/relationships/slideLayout" Target="../slideLayouts/slideLayout291.xml"/><Relationship Id="rId305" Type="http://schemas.openxmlformats.org/officeDocument/2006/relationships/slideLayout" Target="../slideLayouts/slideLayout305.xml"/><Relationship Id="rId512" Type="http://schemas.openxmlformats.org/officeDocument/2006/relationships/slideLayout" Target="../slideLayouts/slideLayout512.xml"/><Relationship Id="rId86" Type="http://schemas.openxmlformats.org/officeDocument/2006/relationships/slideLayout" Target="../slideLayouts/slideLayout86.xml"/><Relationship Id="rId151" Type="http://schemas.openxmlformats.org/officeDocument/2006/relationships/slideLayout" Target="../slideLayouts/slideLayout151.xml"/><Relationship Id="rId389" Type="http://schemas.openxmlformats.org/officeDocument/2006/relationships/slideLayout" Target="../slideLayouts/slideLayout389.xml"/><Relationship Id="rId596" Type="http://schemas.openxmlformats.org/officeDocument/2006/relationships/slideLayout" Target="../slideLayouts/slideLayout596.xml"/><Relationship Id="rId817" Type="http://schemas.openxmlformats.org/officeDocument/2006/relationships/slideLayout" Target="../slideLayouts/slideLayout817.xml"/><Relationship Id="rId249" Type="http://schemas.openxmlformats.org/officeDocument/2006/relationships/slideLayout" Target="../slideLayouts/slideLayout249.xml"/><Relationship Id="rId456" Type="http://schemas.openxmlformats.org/officeDocument/2006/relationships/slideLayout" Target="../slideLayouts/slideLayout456.xml"/><Relationship Id="rId663" Type="http://schemas.openxmlformats.org/officeDocument/2006/relationships/slideLayout" Target="../slideLayouts/slideLayout663.xml"/><Relationship Id="rId870" Type="http://schemas.openxmlformats.org/officeDocument/2006/relationships/slideLayout" Target="../slideLayouts/slideLayout870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16" Type="http://schemas.openxmlformats.org/officeDocument/2006/relationships/slideLayout" Target="../slideLayouts/slideLayout316.xml"/><Relationship Id="rId523" Type="http://schemas.openxmlformats.org/officeDocument/2006/relationships/slideLayout" Target="../slideLayouts/slideLayout523.xml"/><Relationship Id="rId97" Type="http://schemas.openxmlformats.org/officeDocument/2006/relationships/slideLayout" Target="../slideLayouts/slideLayout97.xml"/><Relationship Id="rId730" Type="http://schemas.openxmlformats.org/officeDocument/2006/relationships/slideLayout" Target="../slideLayouts/slideLayout730.xml"/><Relationship Id="rId828" Type="http://schemas.openxmlformats.org/officeDocument/2006/relationships/slideLayout" Target="../slideLayouts/slideLayout828.xml"/><Relationship Id="rId162" Type="http://schemas.openxmlformats.org/officeDocument/2006/relationships/slideLayout" Target="../slideLayouts/slideLayout162.xml"/><Relationship Id="rId467" Type="http://schemas.openxmlformats.org/officeDocument/2006/relationships/slideLayout" Target="../slideLayouts/slideLayout467.xml"/><Relationship Id="rId674" Type="http://schemas.openxmlformats.org/officeDocument/2006/relationships/slideLayout" Target="../slideLayouts/slideLayout674.xml"/><Relationship Id="rId881" Type="http://schemas.openxmlformats.org/officeDocument/2006/relationships/slideLayout" Target="../slideLayouts/slideLayout881.xml"/><Relationship Id="rId24" Type="http://schemas.openxmlformats.org/officeDocument/2006/relationships/slideLayout" Target="../slideLayouts/slideLayout24.xml"/><Relationship Id="rId327" Type="http://schemas.openxmlformats.org/officeDocument/2006/relationships/slideLayout" Target="../slideLayouts/slideLayout327.xml"/><Relationship Id="rId534" Type="http://schemas.openxmlformats.org/officeDocument/2006/relationships/slideLayout" Target="../slideLayouts/slideLayout534.xml"/><Relationship Id="rId741" Type="http://schemas.openxmlformats.org/officeDocument/2006/relationships/slideLayout" Target="../slideLayouts/slideLayout741.xml"/><Relationship Id="rId839" Type="http://schemas.openxmlformats.org/officeDocument/2006/relationships/slideLayout" Target="../slideLayouts/slideLayout839.xml"/><Relationship Id="rId173" Type="http://schemas.openxmlformats.org/officeDocument/2006/relationships/slideLayout" Target="../slideLayouts/slideLayout173.xml"/><Relationship Id="rId380" Type="http://schemas.openxmlformats.org/officeDocument/2006/relationships/slideLayout" Target="../slideLayouts/slideLayout380.xml"/><Relationship Id="rId601" Type="http://schemas.openxmlformats.org/officeDocument/2006/relationships/slideLayout" Target="../slideLayouts/slideLayout601.xml"/><Relationship Id="rId240" Type="http://schemas.openxmlformats.org/officeDocument/2006/relationships/slideLayout" Target="../slideLayouts/slideLayout240.xml"/><Relationship Id="rId478" Type="http://schemas.openxmlformats.org/officeDocument/2006/relationships/slideLayout" Target="../slideLayouts/slideLayout478.xml"/><Relationship Id="rId685" Type="http://schemas.openxmlformats.org/officeDocument/2006/relationships/slideLayout" Target="../slideLayouts/slideLayout685.xml"/><Relationship Id="rId35" Type="http://schemas.openxmlformats.org/officeDocument/2006/relationships/slideLayout" Target="../slideLayouts/slideLayout35.xml"/><Relationship Id="rId100" Type="http://schemas.openxmlformats.org/officeDocument/2006/relationships/slideLayout" Target="../slideLayouts/slideLayout100.xml"/><Relationship Id="rId338" Type="http://schemas.openxmlformats.org/officeDocument/2006/relationships/slideLayout" Target="../slideLayouts/slideLayout338.xml"/><Relationship Id="rId545" Type="http://schemas.openxmlformats.org/officeDocument/2006/relationships/slideLayout" Target="../slideLayouts/slideLayout545.xml"/><Relationship Id="rId752" Type="http://schemas.openxmlformats.org/officeDocument/2006/relationships/slideLayout" Target="../slideLayouts/slideLayout752.xml"/><Relationship Id="rId184" Type="http://schemas.openxmlformats.org/officeDocument/2006/relationships/slideLayout" Target="../slideLayouts/slideLayout184.xml"/><Relationship Id="rId391" Type="http://schemas.openxmlformats.org/officeDocument/2006/relationships/slideLayout" Target="../slideLayouts/slideLayout391.xml"/><Relationship Id="rId405" Type="http://schemas.openxmlformats.org/officeDocument/2006/relationships/slideLayout" Target="../slideLayouts/slideLayout405.xml"/><Relationship Id="rId612" Type="http://schemas.openxmlformats.org/officeDocument/2006/relationships/slideLayout" Target="../slideLayouts/slideLayout612.xml"/><Relationship Id="rId251" Type="http://schemas.openxmlformats.org/officeDocument/2006/relationships/slideLayout" Target="../slideLayouts/slideLayout251.xml"/><Relationship Id="rId489" Type="http://schemas.openxmlformats.org/officeDocument/2006/relationships/slideLayout" Target="../slideLayouts/slideLayout489.xml"/><Relationship Id="rId696" Type="http://schemas.openxmlformats.org/officeDocument/2006/relationships/slideLayout" Target="../slideLayouts/slideLayout696.xml"/><Relationship Id="rId46" Type="http://schemas.openxmlformats.org/officeDocument/2006/relationships/slideLayout" Target="../slideLayouts/slideLayout46.xml"/><Relationship Id="rId349" Type="http://schemas.openxmlformats.org/officeDocument/2006/relationships/slideLayout" Target="../slideLayouts/slideLayout349.xml"/><Relationship Id="rId556" Type="http://schemas.openxmlformats.org/officeDocument/2006/relationships/slideLayout" Target="../slideLayouts/slideLayout556.xml"/><Relationship Id="rId763" Type="http://schemas.openxmlformats.org/officeDocument/2006/relationships/slideLayout" Target="../slideLayouts/slideLayout763.xml"/><Relationship Id="rId111" Type="http://schemas.openxmlformats.org/officeDocument/2006/relationships/slideLayout" Target="../slideLayouts/slideLayout111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416" Type="http://schemas.openxmlformats.org/officeDocument/2006/relationships/slideLayout" Target="../slideLayouts/slideLayout416.xml"/><Relationship Id="rId623" Type="http://schemas.openxmlformats.org/officeDocument/2006/relationships/slideLayout" Target="../slideLayouts/slideLayout623.xml"/><Relationship Id="rId830" Type="http://schemas.openxmlformats.org/officeDocument/2006/relationships/slideLayout" Target="../slideLayouts/slideLayout830.xml"/><Relationship Id="rId57" Type="http://schemas.openxmlformats.org/officeDocument/2006/relationships/slideLayout" Target="../slideLayouts/slideLayout57.xml"/><Relationship Id="rId262" Type="http://schemas.openxmlformats.org/officeDocument/2006/relationships/slideLayout" Target="../slideLayouts/slideLayout262.xml"/><Relationship Id="rId567" Type="http://schemas.openxmlformats.org/officeDocument/2006/relationships/slideLayout" Target="../slideLayouts/slideLayout567.xml"/><Relationship Id="rId122" Type="http://schemas.openxmlformats.org/officeDocument/2006/relationships/slideLayout" Target="../slideLayouts/slideLayout122.xml"/><Relationship Id="rId774" Type="http://schemas.openxmlformats.org/officeDocument/2006/relationships/slideLayout" Target="../slideLayouts/slideLayout774.xml"/><Relationship Id="rId427" Type="http://schemas.openxmlformats.org/officeDocument/2006/relationships/slideLayout" Target="../slideLayouts/slideLayout427.xml"/><Relationship Id="rId469" Type="http://schemas.openxmlformats.org/officeDocument/2006/relationships/slideLayout" Target="../slideLayouts/slideLayout469.xml"/><Relationship Id="rId634" Type="http://schemas.openxmlformats.org/officeDocument/2006/relationships/slideLayout" Target="../slideLayouts/slideLayout634.xml"/><Relationship Id="rId676" Type="http://schemas.openxmlformats.org/officeDocument/2006/relationships/slideLayout" Target="../slideLayouts/slideLayout676.xml"/><Relationship Id="rId841" Type="http://schemas.openxmlformats.org/officeDocument/2006/relationships/slideLayout" Target="../slideLayouts/slideLayout841.xml"/><Relationship Id="rId883" Type="http://schemas.openxmlformats.org/officeDocument/2006/relationships/slideLayout" Target="../slideLayouts/slideLayout883.xml"/><Relationship Id="rId26" Type="http://schemas.openxmlformats.org/officeDocument/2006/relationships/slideLayout" Target="../slideLayouts/slideLayout26.xml"/><Relationship Id="rId231" Type="http://schemas.openxmlformats.org/officeDocument/2006/relationships/slideLayout" Target="../slideLayouts/slideLayout231.xml"/><Relationship Id="rId273" Type="http://schemas.openxmlformats.org/officeDocument/2006/relationships/slideLayout" Target="../slideLayouts/slideLayout273.xml"/><Relationship Id="rId329" Type="http://schemas.openxmlformats.org/officeDocument/2006/relationships/slideLayout" Target="../slideLayouts/slideLayout329.xml"/><Relationship Id="rId480" Type="http://schemas.openxmlformats.org/officeDocument/2006/relationships/slideLayout" Target="../slideLayouts/slideLayout480.xml"/><Relationship Id="rId536" Type="http://schemas.openxmlformats.org/officeDocument/2006/relationships/slideLayout" Target="../slideLayouts/slideLayout536.xml"/><Relationship Id="rId701" Type="http://schemas.openxmlformats.org/officeDocument/2006/relationships/slideLayout" Target="../slideLayouts/slideLayout701.xml"/><Relationship Id="rId68" Type="http://schemas.openxmlformats.org/officeDocument/2006/relationships/slideLayout" Target="../slideLayouts/slideLayout68.xml"/><Relationship Id="rId133" Type="http://schemas.openxmlformats.org/officeDocument/2006/relationships/slideLayout" Target="../slideLayouts/slideLayout133.xml"/><Relationship Id="rId175" Type="http://schemas.openxmlformats.org/officeDocument/2006/relationships/slideLayout" Target="../slideLayouts/slideLayout175.xml"/><Relationship Id="rId340" Type="http://schemas.openxmlformats.org/officeDocument/2006/relationships/slideLayout" Target="../slideLayouts/slideLayout340.xml"/><Relationship Id="rId578" Type="http://schemas.openxmlformats.org/officeDocument/2006/relationships/slideLayout" Target="../slideLayouts/slideLayout578.xml"/><Relationship Id="rId743" Type="http://schemas.openxmlformats.org/officeDocument/2006/relationships/slideLayout" Target="../slideLayouts/slideLayout743.xml"/><Relationship Id="rId785" Type="http://schemas.openxmlformats.org/officeDocument/2006/relationships/slideLayout" Target="../slideLayouts/slideLayout785.xml"/><Relationship Id="rId200" Type="http://schemas.openxmlformats.org/officeDocument/2006/relationships/slideLayout" Target="../slideLayouts/slideLayout200.xml"/><Relationship Id="rId382" Type="http://schemas.openxmlformats.org/officeDocument/2006/relationships/slideLayout" Target="../slideLayouts/slideLayout382.xml"/><Relationship Id="rId438" Type="http://schemas.openxmlformats.org/officeDocument/2006/relationships/slideLayout" Target="../slideLayouts/slideLayout438.xml"/><Relationship Id="rId603" Type="http://schemas.openxmlformats.org/officeDocument/2006/relationships/slideLayout" Target="../slideLayouts/slideLayout603.xml"/><Relationship Id="rId645" Type="http://schemas.openxmlformats.org/officeDocument/2006/relationships/slideLayout" Target="../slideLayouts/slideLayout645.xml"/><Relationship Id="rId687" Type="http://schemas.openxmlformats.org/officeDocument/2006/relationships/slideLayout" Target="../slideLayouts/slideLayout687.xml"/><Relationship Id="rId810" Type="http://schemas.openxmlformats.org/officeDocument/2006/relationships/slideLayout" Target="../slideLayouts/slideLayout810.xml"/><Relationship Id="rId852" Type="http://schemas.openxmlformats.org/officeDocument/2006/relationships/slideLayout" Target="../slideLayouts/slideLayout852.xml"/><Relationship Id="rId242" Type="http://schemas.openxmlformats.org/officeDocument/2006/relationships/slideLayout" Target="../slideLayouts/slideLayout242.xml"/><Relationship Id="rId284" Type="http://schemas.openxmlformats.org/officeDocument/2006/relationships/slideLayout" Target="../slideLayouts/slideLayout284.xml"/><Relationship Id="rId491" Type="http://schemas.openxmlformats.org/officeDocument/2006/relationships/slideLayout" Target="../slideLayouts/slideLayout491.xml"/><Relationship Id="rId505" Type="http://schemas.openxmlformats.org/officeDocument/2006/relationships/slideLayout" Target="../slideLayouts/slideLayout505.xml"/><Relationship Id="rId712" Type="http://schemas.openxmlformats.org/officeDocument/2006/relationships/slideLayout" Target="../slideLayouts/slideLayout712.xml"/><Relationship Id="rId37" Type="http://schemas.openxmlformats.org/officeDocument/2006/relationships/slideLayout" Target="../slideLayouts/slideLayout37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44" Type="http://schemas.openxmlformats.org/officeDocument/2006/relationships/slideLayout" Target="../slideLayouts/slideLayout144.xml"/><Relationship Id="rId547" Type="http://schemas.openxmlformats.org/officeDocument/2006/relationships/slideLayout" Target="../slideLayouts/slideLayout547.xml"/><Relationship Id="rId589" Type="http://schemas.openxmlformats.org/officeDocument/2006/relationships/slideLayout" Target="../slideLayouts/slideLayout589.xml"/><Relationship Id="rId754" Type="http://schemas.openxmlformats.org/officeDocument/2006/relationships/slideLayout" Target="../slideLayouts/slideLayout754.xml"/><Relationship Id="rId796" Type="http://schemas.openxmlformats.org/officeDocument/2006/relationships/slideLayout" Target="../slideLayouts/slideLayout796.xml"/><Relationship Id="rId90" Type="http://schemas.openxmlformats.org/officeDocument/2006/relationships/slideLayout" Target="../slideLayouts/slideLayout90.xml"/><Relationship Id="rId186" Type="http://schemas.openxmlformats.org/officeDocument/2006/relationships/slideLayout" Target="../slideLayouts/slideLayout186.xml"/><Relationship Id="rId351" Type="http://schemas.openxmlformats.org/officeDocument/2006/relationships/slideLayout" Target="../slideLayouts/slideLayout351.xml"/><Relationship Id="rId393" Type="http://schemas.openxmlformats.org/officeDocument/2006/relationships/slideLayout" Target="../slideLayouts/slideLayout393.xml"/><Relationship Id="rId407" Type="http://schemas.openxmlformats.org/officeDocument/2006/relationships/slideLayout" Target="../slideLayouts/slideLayout407.xml"/><Relationship Id="rId449" Type="http://schemas.openxmlformats.org/officeDocument/2006/relationships/slideLayout" Target="../slideLayouts/slideLayout449.xml"/><Relationship Id="rId614" Type="http://schemas.openxmlformats.org/officeDocument/2006/relationships/slideLayout" Target="../slideLayouts/slideLayout614.xml"/><Relationship Id="rId656" Type="http://schemas.openxmlformats.org/officeDocument/2006/relationships/slideLayout" Target="../slideLayouts/slideLayout656.xml"/><Relationship Id="rId821" Type="http://schemas.openxmlformats.org/officeDocument/2006/relationships/slideLayout" Target="../slideLayouts/slideLayout821.xml"/><Relationship Id="rId863" Type="http://schemas.openxmlformats.org/officeDocument/2006/relationships/slideLayout" Target="../slideLayouts/slideLayout863.xml"/><Relationship Id="rId211" Type="http://schemas.openxmlformats.org/officeDocument/2006/relationships/slideLayout" Target="../slideLayouts/slideLayout211.xml"/><Relationship Id="rId253" Type="http://schemas.openxmlformats.org/officeDocument/2006/relationships/slideLayout" Target="../slideLayouts/slideLayout253.xml"/><Relationship Id="rId295" Type="http://schemas.openxmlformats.org/officeDocument/2006/relationships/slideLayout" Target="../slideLayouts/slideLayout295.xml"/><Relationship Id="rId309" Type="http://schemas.openxmlformats.org/officeDocument/2006/relationships/slideLayout" Target="../slideLayouts/slideLayout309.xml"/><Relationship Id="rId460" Type="http://schemas.openxmlformats.org/officeDocument/2006/relationships/slideLayout" Target="../slideLayouts/slideLayout460.xml"/><Relationship Id="rId516" Type="http://schemas.openxmlformats.org/officeDocument/2006/relationships/slideLayout" Target="../slideLayouts/slideLayout516.xml"/><Relationship Id="rId698" Type="http://schemas.openxmlformats.org/officeDocument/2006/relationships/slideLayout" Target="../slideLayouts/slideLayout698.xml"/><Relationship Id="rId48" Type="http://schemas.openxmlformats.org/officeDocument/2006/relationships/slideLayout" Target="../slideLayouts/slideLayout48.xml"/><Relationship Id="rId113" Type="http://schemas.openxmlformats.org/officeDocument/2006/relationships/slideLayout" Target="../slideLayouts/slideLayout113.xml"/><Relationship Id="rId320" Type="http://schemas.openxmlformats.org/officeDocument/2006/relationships/slideLayout" Target="../slideLayouts/slideLayout320.xml"/><Relationship Id="rId558" Type="http://schemas.openxmlformats.org/officeDocument/2006/relationships/slideLayout" Target="../slideLayouts/slideLayout558.xml"/><Relationship Id="rId723" Type="http://schemas.openxmlformats.org/officeDocument/2006/relationships/slideLayout" Target="../slideLayouts/slideLayout723.xml"/><Relationship Id="rId765" Type="http://schemas.openxmlformats.org/officeDocument/2006/relationships/slideLayout" Target="../slideLayouts/slideLayout765.xml"/><Relationship Id="rId155" Type="http://schemas.openxmlformats.org/officeDocument/2006/relationships/slideLayout" Target="../slideLayouts/slideLayout155.xml"/><Relationship Id="rId197" Type="http://schemas.openxmlformats.org/officeDocument/2006/relationships/slideLayout" Target="../slideLayouts/slideLayout197.xml"/><Relationship Id="rId362" Type="http://schemas.openxmlformats.org/officeDocument/2006/relationships/slideLayout" Target="../slideLayouts/slideLayout362.xml"/><Relationship Id="rId418" Type="http://schemas.openxmlformats.org/officeDocument/2006/relationships/slideLayout" Target="../slideLayouts/slideLayout418.xml"/><Relationship Id="rId625" Type="http://schemas.openxmlformats.org/officeDocument/2006/relationships/slideLayout" Target="../slideLayouts/slideLayout625.xml"/><Relationship Id="rId832" Type="http://schemas.openxmlformats.org/officeDocument/2006/relationships/slideLayout" Target="../slideLayouts/slideLayout832.xml"/><Relationship Id="rId222" Type="http://schemas.openxmlformats.org/officeDocument/2006/relationships/slideLayout" Target="../slideLayouts/slideLayout222.xml"/><Relationship Id="rId264" Type="http://schemas.openxmlformats.org/officeDocument/2006/relationships/slideLayout" Target="../slideLayouts/slideLayout264.xml"/><Relationship Id="rId471" Type="http://schemas.openxmlformats.org/officeDocument/2006/relationships/slideLayout" Target="../slideLayouts/slideLayout471.xml"/><Relationship Id="rId667" Type="http://schemas.openxmlformats.org/officeDocument/2006/relationships/slideLayout" Target="../slideLayouts/slideLayout667.xml"/><Relationship Id="rId874" Type="http://schemas.openxmlformats.org/officeDocument/2006/relationships/slideLayout" Target="../slideLayouts/slideLayout874.xml"/><Relationship Id="rId17" Type="http://schemas.openxmlformats.org/officeDocument/2006/relationships/slideLayout" Target="../slideLayouts/slideLayout17.xml"/><Relationship Id="rId59" Type="http://schemas.openxmlformats.org/officeDocument/2006/relationships/slideLayout" Target="../slideLayouts/slideLayout59.xml"/><Relationship Id="rId124" Type="http://schemas.openxmlformats.org/officeDocument/2006/relationships/slideLayout" Target="../slideLayouts/slideLayout124.xml"/><Relationship Id="rId527" Type="http://schemas.openxmlformats.org/officeDocument/2006/relationships/slideLayout" Target="../slideLayouts/slideLayout527.xml"/><Relationship Id="rId569" Type="http://schemas.openxmlformats.org/officeDocument/2006/relationships/slideLayout" Target="../slideLayouts/slideLayout569.xml"/><Relationship Id="rId734" Type="http://schemas.openxmlformats.org/officeDocument/2006/relationships/slideLayout" Target="../slideLayouts/slideLayout734.xml"/><Relationship Id="rId776" Type="http://schemas.openxmlformats.org/officeDocument/2006/relationships/slideLayout" Target="../slideLayouts/slideLayout776.xml"/><Relationship Id="rId70" Type="http://schemas.openxmlformats.org/officeDocument/2006/relationships/slideLayout" Target="../slideLayouts/slideLayout70.xml"/><Relationship Id="rId166" Type="http://schemas.openxmlformats.org/officeDocument/2006/relationships/slideLayout" Target="../slideLayouts/slideLayout166.xml"/><Relationship Id="rId331" Type="http://schemas.openxmlformats.org/officeDocument/2006/relationships/slideLayout" Target="../slideLayouts/slideLayout331.xml"/><Relationship Id="rId373" Type="http://schemas.openxmlformats.org/officeDocument/2006/relationships/slideLayout" Target="../slideLayouts/slideLayout373.xml"/><Relationship Id="rId429" Type="http://schemas.openxmlformats.org/officeDocument/2006/relationships/slideLayout" Target="../slideLayouts/slideLayout429.xml"/><Relationship Id="rId580" Type="http://schemas.openxmlformats.org/officeDocument/2006/relationships/slideLayout" Target="../slideLayouts/slideLayout580.xml"/><Relationship Id="rId636" Type="http://schemas.openxmlformats.org/officeDocument/2006/relationships/slideLayout" Target="../slideLayouts/slideLayout636.xml"/><Relationship Id="rId801" Type="http://schemas.openxmlformats.org/officeDocument/2006/relationships/slideLayout" Target="../slideLayouts/slideLayout801.xml"/><Relationship Id="rId1" Type="http://schemas.openxmlformats.org/officeDocument/2006/relationships/slideLayout" Target="../slideLayouts/slideLayout1.xml"/><Relationship Id="rId233" Type="http://schemas.openxmlformats.org/officeDocument/2006/relationships/slideLayout" Target="../slideLayouts/slideLayout233.xml"/><Relationship Id="rId440" Type="http://schemas.openxmlformats.org/officeDocument/2006/relationships/slideLayout" Target="../slideLayouts/slideLayout440.xml"/><Relationship Id="rId678" Type="http://schemas.openxmlformats.org/officeDocument/2006/relationships/slideLayout" Target="../slideLayouts/slideLayout678.xml"/><Relationship Id="rId843" Type="http://schemas.openxmlformats.org/officeDocument/2006/relationships/slideLayout" Target="../slideLayouts/slideLayout843.xml"/><Relationship Id="rId885" Type="http://schemas.openxmlformats.org/officeDocument/2006/relationships/slideLayout" Target="../slideLayouts/slideLayout885.xml"/><Relationship Id="rId28" Type="http://schemas.openxmlformats.org/officeDocument/2006/relationships/slideLayout" Target="../slideLayouts/slideLayout28.xml"/><Relationship Id="rId275" Type="http://schemas.openxmlformats.org/officeDocument/2006/relationships/slideLayout" Target="../slideLayouts/slideLayout275.xml"/><Relationship Id="rId300" Type="http://schemas.openxmlformats.org/officeDocument/2006/relationships/slideLayout" Target="../slideLayouts/slideLayout300.xml"/><Relationship Id="rId482" Type="http://schemas.openxmlformats.org/officeDocument/2006/relationships/slideLayout" Target="../slideLayouts/slideLayout482.xml"/><Relationship Id="rId538" Type="http://schemas.openxmlformats.org/officeDocument/2006/relationships/slideLayout" Target="../slideLayouts/slideLayout538.xml"/><Relationship Id="rId703" Type="http://schemas.openxmlformats.org/officeDocument/2006/relationships/slideLayout" Target="../slideLayouts/slideLayout703.xml"/><Relationship Id="rId745" Type="http://schemas.openxmlformats.org/officeDocument/2006/relationships/slideLayout" Target="../slideLayouts/slideLayout745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77" Type="http://schemas.openxmlformats.org/officeDocument/2006/relationships/slideLayout" Target="../slideLayouts/slideLayout177.xml"/><Relationship Id="rId342" Type="http://schemas.openxmlformats.org/officeDocument/2006/relationships/slideLayout" Target="../slideLayouts/slideLayout342.xml"/><Relationship Id="rId384" Type="http://schemas.openxmlformats.org/officeDocument/2006/relationships/slideLayout" Target="../slideLayouts/slideLayout384.xml"/><Relationship Id="rId591" Type="http://schemas.openxmlformats.org/officeDocument/2006/relationships/slideLayout" Target="../slideLayouts/slideLayout591.xml"/><Relationship Id="rId605" Type="http://schemas.openxmlformats.org/officeDocument/2006/relationships/slideLayout" Target="../slideLayouts/slideLayout605.xml"/><Relationship Id="rId787" Type="http://schemas.openxmlformats.org/officeDocument/2006/relationships/slideLayout" Target="../slideLayouts/slideLayout787.xml"/><Relationship Id="rId812" Type="http://schemas.openxmlformats.org/officeDocument/2006/relationships/slideLayout" Target="../slideLayouts/slideLayout812.xml"/><Relationship Id="rId202" Type="http://schemas.openxmlformats.org/officeDocument/2006/relationships/slideLayout" Target="../slideLayouts/slideLayout202.xml"/><Relationship Id="rId244" Type="http://schemas.openxmlformats.org/officeDocument/2006/relationships/slideLayout" Target="../slideLayouts/slideLayout244.xml"/><Relationship Id="rId647" Type="http://schemas.openxmlformats.org/officeDocument/2006/relationships/slideLayout" Target="../slideLayouts/slideLayout647.xml"/><Relationship Id="rId689" Type="http://schemas.openxmlformats.org/officeDocument/2006/relationships/slideLayout" Target="../slideLayouts/slideLayout689.xml"/><Relationship Id="rId854" Type="http://schemas.openxmlformats.org/officeDocument/2006/relationships/slideLayout" Target="../slideLayouts/slideLayout854.xml"/><Relationship Id="rId39" Type="http://schemas.openxmlformats.org/officeDocument/2006/relationships/slideLayout" Target="../slideLayouts/slideLayout39.xml"/><Relationship Id="rId286" Type="http://schemas.openxmlformats.org/officeDocument/2006/relationships/slideLayout" Target="../slideLayouts/slideLayout286.xml"/><Relationship Id="rId451" Type="http://schemas.openxmlformats.org/officeDocument/2006/relationships/slideLayout" Target="../slideLayouts/slideLayout451.xml"/><Relationship Id="rId493" Type="http://schemas.openxmlformats.org/officeDocument/2006/relationships/slideLayout" Target="../slideLayouts/slideLayout493.xml"/><Relationship Id="rId507" Type="http://schemas.openxmlformats.org/officeDocument/2006/relationships/slideLayout" Target="../slideLayouts/slideLayout507.xml"/><Relationship Id="rId549" Type="http://schemas.openxmlformats.org/officeDocument/2006/relationships/slideLayout" Target="../slideLayouts/slideLayout549.xml"/><Relationship Id="rId714" Type="http://schemas.openxmlformats.org/officeDocument/2006/relationships/slideLayout" Target="../slideLayouts/slideLayout714.xml"/><Relationship Id="rId756" Type="http://schemas.openxmlformats.org/officeDocument/2006/relationships/slideLayout" Target="../slideLayouts/slideLayout756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46" Type="http://schemas.openxmlformats.org/officeDocument/2006/relationships/slideLayout" Target="../slideLayouts/slideLayout146.xml"/><Relationship Id="rId188" Type="http://schemas.openxmlformats.org/officeDocument/2006/relationships/slideLayout" Target="../slideLayouts/slideLayout188.xml"/><Relationship Id="rId311" Type="http://schemas.openxmlformats.org/officeDocument/2006/relationships/slideLayout" Target="../slideLayouts/slideLayout311.xml"/><Relationship Id="rId353" Type="http://schemas.openxmlformats.org/officeDocument/2006/relationships/slideLayout" Target="../slideLayouts/slideLayout353.xml"/><Relationship Id="rId395" Type="http://schemas.openxmlformats.org/officeDocument/2006/relationships/slideLayout" Target="../slideLayouts/slideLayout395.xml"/><Relationship Id="rId409" Type="http://schemas.openxmlformats.org/officeDocument/2006/relationships/slideLayout" Target="../slideLayouts/slideLayout409.xml"/><Relationship Id="rId560" Type="http://schemas.openxmlformats.org/officeDocument/2006/relationships/slideLayout" Target="../slideLayouts/slideLayout560.xml"/><Relationship Id="rId798" Type="http://schemas.openxmlformats.org/officeDocument/2006/relationships/slideLayout" Target="../slideLayouts/slideLayout798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420" Type="http://schemas.openxmlformats.org/officeDocument/2006/relationships/slideLayout" Target="../slideLayouts/slideLayout420.xml"/><Relationship Id="rId616" Type="http://schemas.openxmlformats.org/officeDocument/2006/relationships/slideLayout" Target="../slideLayouts/slideLayout616.xml"/><Relationship Id="rId658" Type="http://schemas.openxmlformats.org/officeDocument/2006/relationships/slideLayout" Target="../slideLayouts/slideLayout658.xml"/><Relationship Id="rId823" Type="http://schemas.openxmlformats.org/officeDocument/2006/relationships/slideLayout" Target="../slideLayouts/slideLayout823.xml"/><Relationship Id="rId865" Type="http://schemas.openxmlformats.org/officeDocument/2006/relationships/slideLayout" Target="../slideLayouts/slideLayout865.xml"/><Relationship Id="rId255" Type="http://schemas.openxmlformats.org/officeDocument/2006/relationships/slideLayout" Target="../slideLayouts/slideLayout255.xml"/><Relationship Id="rId297" Type="http://schemas.openxmlformats.org/officeDocument/2006/relationships/slideLayout" Target="../slideLayouts/slideLayout297.xml"/><Relationship Id="rId462" Type="http://schemas.openxmlformats.org/officeDocument/2006/relationships/slideLayout" Target="../slideLayouts/slideLayout462.xml"/><Relationship Id="rId518" Type="http://schemas.openxmlformats.org/officeDocument/2006/relationships/slideLayout" Target="../slideLayouts/slideLayout518.xml"/><Relationship Id="rId725" Type="http://schemas.openxmlformats.org/officeDocument/2006/relationships/slideLayout" Target="../slideLayouts/slideLayout725.xml"/><Relationship Id="rId115" Type="http://schemas.openxmlformats.org/officeDocument/2006/relationships/slideLayout" Target="../slideLayouts/slideLayout115.xml"/><Relationship Id="rId157" Type="http://schemas.openxmlformats.org/officeDocument/2006/relationships/slideLayout" Target="../slideLayouts/slideLayout157.xml"/><Relationship Id="rId322" Type="http://schemas.openxmlformats.org/officeDocument/2006/relationships/slideLayout" Target="../slideLayouts/slideLayout322.xml"/><Relationship Id="rId364" Type="http://schemas.openxmlformats.org/officeDocument/2006/relationships/slideLayout" Target="../slideLayouts/slideLayout364.xml"/><Relationship Id="rId767" Type="http://schemas.openxmlformats.org/officeDocument/2006/relationships/slideLayout" Target="../slideLayouts/slideLayout767.xml"/><Relationship Id="rId61" Type="http://schemas.openxmlformats.org/officeDocument/2006/relationships/slideLayout" Target="../slideLayouts/slideLayout61.xml"/><Relationship Id="rId199" Type="http://schemas.openxmlformats.org/officeDocument/2006/relationships/slideLayout" Target="../slideLayouts/slideLayout199.xml"/><Relationship Id="rId571" Type="http://schemas.openxmlformats.org/officeDocument/2006/relationships/slideLayout" Target="../slideLayouts/slideLayout571.xml"/><Relationship Id="rId627" Type="http://schemas.openxmlformats.org/officeDocument/2006/relationships/slideLayout" Target="../slideLayouts/slideLayout627.xml"/><Relationship Id="rId669" Type="http://schemas.openxmlformats.org/officeDocument/2006/relationships/slideLayout" Target="../slideLayouts/slideLayout669.xml"/><Relationship Id="rId834" Type="http://schemas.openxmlformats.org/officeDocument/2006/relationships/slideLayout" Target="../slideLayouts/slideLayout834.xml"/><Relationship Id="rId876" Type="http://schemas.openxmlformats.org/officeDocument/2006/relationships/slideLayout" Target="../slideLayouts/slideLayout876.xml"/><Relationship Id="rId19" Type="http://schemas.openxmlformats.org/officeDocument/2006/relationships/slideLayout" Target="../slideLayouts/slideLayout19.xml"/><Relationship Id="rId224" Type="http://schemas.openxmlformats.org/officeDocument/2006/relationships/slideLayout" Target="../slideLayouts/slideLayout224.xml"/><Relationship Id="rId266" Type="http://schemas.openxmlformats.org/officeDocument/2006/relationships/slideLayout" Target="../slideLayouts/slideLayout266.xml"/><Relationship Id="rId431" Type="http://schemas.openxmlformats.org/officeDocument/2006/relationships/slideLayout" Target="../slideLayouts/slideLayout431.xml"/><Relationship Id="rId473" Type="http://schemas.openxmlformats.org/officeDocument/2006/relationships/slideLayout" Target="../slideLayouts/slideLayout473.xml"/><Relationship Id="rId529" Type="http://schemas.openxmlformats.org/officeDocument/2006/relationships/slideLayout" Target="../slideLayouts/slideLayout529.xml"/><Relationship Id="rId680" Type="http://schemas.openxmlformats.org/officeDocument/2006/relationships/slideLayout" Target="../slideLayouts/slideLayout680.xml"/><Relationship Id="rId736" Type="http://schemas.openxmlformats.org/officeDocument/2006/relationships/slideLayout" Target="../slideLayouts/slideLayout736.xml"/><Relationship Id="rId30" Type="http://schemas.openxmlformats.org/officeDocument/2006/relationships/slideLayout" Target="../slideLayouts/slideLayout30.xml"/><Relationship Id="rId126" Type="http://schemas.openxmlformats.org/officeDocument/2006/relationships/slideLayout" Target="../slideLayouts/slideLayout126.xml"/><Relationship Id="rId168" Type="http://schemas.openxmlformats.org/officeDocument/2006/relationships/slideLayout" Target="../slideLayouts/slideLayout168.xml"/><Relationship Id="rId333" Type="http://schemas.openxmlformats.org/officeDocument/2006/relationships/slideLayout" Target="../slideLayouts/slideLayout333.xml"/><Relationship Id="rId540" Type="http://schemas.openxmlformats.org/officeDocument/2006/relationships/slideLayout" Target="../slideLayouts/slideLayout540.xml"/><Relationship Id="rId778" Type="http://schemas.openxmlformats.org/officeDocument/2006/relationships/slideLayout" Target="../slideLayouts/slideLayout778.xml"/><Relationship Id="rId72" Type="http://schemas.openxmlformats.org/officeDocument/2006/relationships/slideLayout" Target="../slideLayouts/slideLayout72.xml"/><Relationship Id="rId375" Type="http://schemas.openxmlformats.org/officeDocument/2006/relationships/slideLayout" Target="../slideLayouts/slideLayout375.xml"/><Relationship Id="rId582" Type="http://schemas.openxmlformats.org/officeDocument/2006/relationships/slideLayout" Target="../slideLayouts/slideLayout582.xml"/><Relationship Id="rId638" Type="http://schemas.openxmlformats.org/officeDocument/2006/relationships/slideLayout" Target="../slideLayouts/slideLayout638.xml"/><Relationship Id="rId803" Type="http://schemas.openxmlformats.org/officeDocument/2006/relationships/slideLayout" Target="../slideLayouts/slideLayout803.xml"/><Relationship Id="rId845" Type="http://schemas.openxmlformats.org/officeDocument/2006/relationships/slideLayout" Target="../slideLayouts/slideLayout845.xml"/><Relationship Id="rId3" Type="http://schemas.openxmlformats.org/officeDocument/2006/relationships/slideLayout" Target="../slideLayouts/slideLayout3.xml"/><Relationship Id="rId235" Type="http://schemas.openxmlformats.org/officeDocument/2006/relationships/slideLayout" Target="../slideLayouts/slideLayout235.xml"/><Relationship Id="rId277" Type="http://schemas.openxmlformats.org/officeDocument/2006/relationships/slideLayout" Target="../slideLayouts/slideLayout277.xml"/><Relationship Id="rId400" Type="http://schemas.openxmlformats.org/officeDocument/2006/relationships/slideLayout" Target="../slideLayouts/slideLayout400.xml"/><Relationship Id="rId442" Type="http://schemas.openxmlformats.org/officeDocument/2006/relationships/slideLayout" Target="../slideLayouts/slideLayout442.xml"/><Relationship Id="rId484" Type="http://schemas.openxmlformats.org/officeDocument/2006/relationships/slideLayout" Target="../slideLayouts/slideLayout484.xml"/><Relationship Id="rId705" Type="http://schemas.openxmlformats.org/officeDocument/2006/relationships/slideLayout" Target="../slideLayouts/slideLayout705.xml"/><Relationship Id="rId887" Type="http://schemas.openxmlformats.org/officeDocument/2006/relationships/slideLayout" Target="../slideLayouts/slideLayout887.xml"/><Relationship Id="rId137" Type="http://schemas.openxmlformats.org/officeDocument/2006/relationships/slideLayout" Target="../slideLayouts/slideLayout137.xml"/><Relationship Id="rId302" Type="http://schemas.openxmlformats.org/officeDocument/2006/relationships/slideLayout" Target="../slideLayouts/slideLayout302.xml"/><Relationship Id="rId344" Type="http://schemas.openxmlformats.org/officeDocument/2006/relationships/slideLayout" Target="../slideLayouts/slideLayout344.xml"/><Relationship Id="rId691" Type="http://schemas.openxmlformats.org/officeDocument/2006/relationships/slideLayout" Target="../slideLayouts/slideLayout691.xml"/><Relationship Id="rId747" Type="http://schemas.openxmlformats.org/officeDocument/2006/relationships/slideLayout" Target="../slideLayouts/slideLayout747.xml"/><Relationship Id="rId789" Type="http://schemas.openxmlformats.org/officeDocument/2006/relationships/slideLayout" Target="../slideLayouts/slideLayout789.xml"/><Relationship Id="rId41" Type="http://schemas.openxmlformats.org/officeDocument/2006/relationships/slideLayout" Target="../slideLayouts/slideLayout41.xml"/><Relationship Id="rId83" Type="http://schemas.openxmlformats.org/officeDocument/2006/relationships/slideLayout" Target="../slideLayouts/slideLayout83.xml"/><Relationship Id="rId179" Type="http://schemas.openxmlformats.org/officeDocument/2006/relationships/slideLayout" Target="../slideLayouts/slideLayout179.xml"/><Relationship Id="rId386" Type="http://schemas.openxmlformats.org/officeDocument/2006/relationships/slideLayout" Target="../slideLayouts/slideLayout386.xml"/><Relationship Id="rId551" Type="http://schemas.openxmlformats.org/officeDocument/2006/relationships/slideLayout" Target="../slideLayouts/slideLayout551.xml"/><Relationship Id="rId593" Type="http://schemas.openxmlformats.org/officeDocument/2006/relationships/slideLayout" Target="../slideLayouts/slideLayout593.xml"/><Relationship Id="rId607" Type="http://schemas.openxmlformats.org/officeDocument/2006/relationships/slideLayout" Target="../slideLayouts/slideLayout607.xml"/><Relationship Id="rId649" Type="http://schemas.openxmlformats.org/officeDocument/2006/relationships/slideLayout" Target="../slideLayouts/slideLayout649.xml"/><Relationship Id="rId814" Type="http://schemas.openxmlformats.org/officeDocument/2006/relationships/slideLayout" Target="../slideLayouts/slideLayout814.xml"/><Relationship Id="rId856" Type="http://schemas.openxmlformats.org/officeDocument/2006/relationships/slideLayout" Target="../slideLayouts/slideLayout856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246" Type="http://schemas.openxmlformats.org/officeDocument/2006/relationships/slideLayout" Target="../slideLayouts/slideLayout246.xml"/><Relationship Id="rId288" Type="http://schemas.openxmlformats.org/officeDocument/2006/relationships/slideLayout" Target="../slideLayouts/slideLayout288.xml"/><Relationship Id="rId411" Type="http://schemas.openxmlformats.org/officeDocument/2006/relationships/slideLayout" Target="../slideLayouts/slideLayout411.xml"/><Relationship Id="rId453" Type="http://schemas.openxmlformats.org/officeDocument/2006/relationships/slideLayout" Target="../slideLayouts/slideLayout453.xml"/><Relationship Id="rId509" Type="http://schemas.openxmlformats.org/officeDocument/2006/relationships/slideLayout" Target="../slideLayouts/slideLayout509.xml"/><Relationship Id="rId660" Type="http://schemas.openxmlformats.org/officeDocument/2006/relationships/slideLayout" Target="../slideLayouts/slideLayout660.xml"/><Relationship Id="rId106" Type="http://schemas.openxmlformats.org/officeDocument/2006/relationships/slideLayout" Target="../slideLayouts/slideLayout106.xml"/><Relationship Id="rId313" Type="http://schemas.openxmlformats.org/officeDocument/2006/relationships/slideLayout" Target="../slideLayouts/slideLayout313.xml"/><Relationship Id="rId495" Type="http://schemas.openxmlformats.org/officeDocument/2006/relationships/slideLayout" Target="../slideLayouts/slideLayout495.xml"/><Relationship Id="rId716" Type="http://schemas.openxmlformats.org/officeDocument/2006/relationships/slideLayout" Target="../slideLayouts/slideLayout716.xml"/><Relationship Id="rId758" Type="http://schemas.openxmlformats.org/officeDocument/2006/relationships/slideLayout" Target="../slideLayouts/slideLayout758.xml"/><Relationship Id="rId10" Type="http://schemas.openxmlformats.org/officeDocument/2006/relationships/slideLayout" Target="../slideLayouts/slideLayout10.xml"/><Relationship Id="rId52" Type="http://schemas.openxmlformats.org/officeDocument/2006/relationships/slideLayout" Target="../slideLayouts/slideLayout52.xml"/><Relationship Id="rId94" Type="http://schemas.openxmlformats.org/officeDocument/2006/relationships/slideLayout" Target="../slideLayouts/slideLayout94.xml"/><Relationship Id="rId148" Type="http://schemas.openxmlformats.org/officeDocument/2006/relationships/slideLayout" Target="../slideLayouts/slideLayout148.xml"/><Relationship Id="rId355" Type="http://schemas.openxmlformats.org/officeDocument/2006/relationships/slideLayout" Target="../slideLayouts/slideLayout355.xml"/><Relationship Id="rId397" Type="http://schemas.openxmlformats.org/officeDocument/2006/relationships/slideLayout" Target="../slideLayouts/slideLayout397.xml"/><Relationship Id="rId520" Type="http://schemas.openxmlformats.org/officeDocument/2006/relationships/slideLayout" Target="../slideLayouts/slideLayout520.xml"/><Relationship Id="rId562" Type="http://schemas.openxmlformats.org/officeDocument/2006/relationships/slideLayout" Target="../slideLayouts/slideLayout562.xml"/><Relationship Id="rId618" Type="http://schemas.openxmlformats.org/officeDocument/2006/relationships/slideLayout" Target="../slideLayouts/slideLayout618.xml"/><Relationship Id="rId825" Type="http://schemas.openxmlformats.org/officeDocument/2006/relationships/slideLayout" Target="../slideLayouts/slideLayout825.xml"/><Relationship Id="rId215" Type="http://schemas.openxmlformats.org/officeDocument/2006/relationships/slideLayout" Target="../slideLayouts/slideLayout215.xml"/><Relationship Id="rId257" Type="http://schemas.openxmlformats.org/officeDocument/2006/relationships/slideLayout" Target="../slideLayouts/slideLayout257.xml"/><Relationship Id="rId422" Type="http://schemas.openxmlformats.org/officeDocument/2006/relationships/slideLayout" Target="../slideLayouts/slideLayout422.xml"/><Relationship Id="rId464" Type="http://schemas.openxmlformats.org/officeDocument/2006/relationships/slideLayout" Target="../slideLayouts/slideLayout464.xml"/><Relationship Id="rId867" Type="http://schemas.openxmlformats.org/officeDocument/2006/relationships/slideLayout" Target="../slideLayouts/slideLayout867.xml"/><Relationship Id="rId299" Type="http://schemas.openxmlformats.org/officeDocument/2006/relationships/slideLayout" Target="../slideLayouts/slideLayout299.xml"/><Relationship Id="rId727" Type="http://schemas.openxmlformats.org/officeDocument/2006/relationships/slideLayout" Target="../slideLayouts/slideLayout727.xml"/><Relationship Id="rId63" Type="http://schemas.openxmlformats.org/officeDocument/2006/relationships/slideLayout" Target="../slideLayouts/slideLayout63.xml"/><Relationship Id="rId159" Type="http://schemas.openxmlformats.org/officeDocument/2006/relationships/slideLayout" Target="../slideLayouts/slideLayout159.xml"/><Relationship Id="rId366" Type="http://schemas.openxmlformats.org/officeDocument/2006/relationships/slideLayout" Target="../slideLayouts/slideLayout366.xml"/><Relationship Id="rId573" Type="http://schemas.openxmlformats.org/officeDocument/2006/relationships/slideLayout" Target="../slideLayouts/slideLayout573.xml"/><Relationship Id="rId780" Type="http://schemas.openxmlformats.org/officeDocument/2006/relationships/slideLayout" Target="../slideLayouts/slideLayout780.xml"/><Relationship Id="rId226" Type="http://schemas.openxmlformats.org/officeDocument/2006/relationships/slideLayout" Target="../slideLayouts/slideLayout226.xml"/><Relationship Id="rId433" Type="http://schemas.openxmlformats.org/officeDocument/2006/relationships/slideLayout" Target="../slideLayouts/slideLayout433.xml"/><Relationship Id="rId878" Type="http://schemas.openxmlformats.org/officeDocument/2006/relationships/slideLayout" Target="../slideLayouts/slideLayout878.xml"/><Relationship Id="rId640" Type="http://schemas.openxmlformats.org/officeDocument/2006/relationships/slideLayout" Target="../slideLayouts/slideLayout640.xml"/><Relationship Id="rId738" Type="http://schemas.openxmlformats.org/officeDocument/2006/relationships/slideLayout" Target="../slideLayouts/slideLayout738.xml"/><Relationship Id="rId74" Type="http://schemas.openxmlformats.org/officeDocument/2006/relationships/slideLayout" Target="../slideLayouts/slideLayout74.xml"/><Relationship Id="rId377" Type="http://schemas.openxmlformats.org/officeDocument/2006/relationships/slideLayout" Target="../slideLayouts/slideLayout377.xml"/><Relationship Id="rId500" Type="http://schemas.openxmlformats.org/officeDocument/2006/relationships/slideLayout" Target="../slideLayouts/slideLayout500.xml"/><Relationship Id="rId584" Type="http://schemas.openxmlformats.org/officeDocument/2006/relationships/slideLayout" Target="../slideLayouts/slideLayout584.xml"/><Relationship Id="rId805" Type="http://schemas.openxmlformats.org/officeDocument/2006/relationships/slideLayout" Target="../slideLayouts/slideLayout805.xml"/><Relationship Id="rId5" Type="http://schemas.openxmlformats.org/officeDocument/2006/relationships/slideLayout" Target="../slideLayouts/slideLayout5.xml"/><Relationship Id="rId237" Type="http://schemas.openxmlformats.org/officeDocument/2006/relationships/slideLayout" Target="../slideLayouts/slideLayout237.xml"/><Relationship Id="rId791" Type="http://schemas.openxmlformats.org/officeDocument/2006/relationships/slideLayout" Target="../slideLayouts/slideLayout791.xml"/><Relationship Id="rId889" Type="http://schemas.openxmlformats.org/officeDocument/2006/relationships/slideLayout" Target="../slideLayouts/slideLayout889.xml"/><Relationship Id="rId444" Type="http://schemas.openxmlformats.org/officeDocument/2006/relationships/slideLayout" Target="../slideLayouts/slideLayout444.xml"/><Relationship Id="rId651" Type="http://schemas.openxmlformats.org/officeDocument/2006/relationships/slideLayout" Target="../slideLayouts/slideLayout651.xml"/><Relationship Id="rId749" Type="http://schemas.openxmlformats.org/officeDocument/2006/relationships/slideLayout" Target="../slideLayouts/slideLayout749.xml"/><Relationship Id="rId290" Type="http://schemas.openxmlformats.org/officeDocument/2006/relationships/slideLayout" Target="../slideLayouts/slideLayout290.xml"/><Relationship Id="rId304" Type="http://schemas.openxmlformats.org/officeDocument/2006/relationships/slideLayout" Target="../slideLayouts/slideLayout304.xml"/><Relationship Id="rId388" Type="http://schemas.openxmlformats.org/officeDocument/2006/relationships/slideLayout" Target="../slideLayouts/slideLayout388.xml"/><Relationship Id="rId511" Type="http://schemas.openxmlformats.org/officeDocument/2006/relationships/slideLayout" Target="../slideLayouts/slideLayout511.xml"/><Relationship Id="rId609" Type="http://schemas.openxmlformats.org/officeDocument/2006/relationships/slideLayout" Target="../slideLayouts/slideLayout60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595" Type="http://schemas.openxmlformats.org/officeDocument/2006/relationships/slideLayout" Target="../slideLayouts/slideLayout595.xml"/><Relationship Id="rId816" Type="http://schemas.openxmlformats.org/officeDocument/2006/relationships/slideLayout" Target="../slideLayouts/slideLayout816.xml"/><Relationship Id="rId248" Type="http://schemas.openxmlformats.org/officeDocument/2006/relationships/slideLayout" Target="../slideLayouts/slideLayout248.xml"/><Relationship Id="rId455" Type="http://schemas.openxmlformats.org/officeDocument/2006/relationships/slideLayout" Target="../slideLayouts/slideLayout455.xml"/><Relationship Id="rId662" Type="http://schemas.openxmlformats.org/officeDocument/2006/relationships/slideLayout" Target="../slideLayouts/slideLayout662.xml"/><Relationship Id="rId12" Type="http://schemas.openxmlformats.org/officeDocument/2006/relationships/slideLayout" Target="../slideLayouts/slideLayout12.xml"/><Relationship Id="rId108" Type="http://schemas.openxmlformats.org/officeDocument/2006/relationships/slideLayout" Target="../slideLayouts/slideLayout108.xml"/><Relationship Id="rId315" Type="http://schemas.openxmlformats.org/officeDocument/2006/relationships/slideLayout" Target="../slideLayouts/slideLayout315.xml"/><Relationship Id="rId522" Type="http://schemas.openxmlformats.org/officeDocument/2006/relationships/slideLayout" Target="../slideLayouts/slideLayout522.xml"/><Relationship Id="rId96" Type="http://schemas.openxmlformats.org/officeDocument/2006/relationships/slideLayout" Target="../slideLayouts/slideLayout96.xml"/><Relationship Id="rId161" Type="http://schemas.openxmlformats.org/officeDocument/2006/relationships/slideLayout" Target="../slideLayouts/slideLayout161.xml"/><Relationship Id="rId399" Type="http://schemas.openxmlformats.org/officeDocument/2006/relationships/slideLayout" Target="../slideLayouts/slideLayout399.xml"/><Relationship Id="rId827" Type="http://schemas.openxmlformats.org/officeDocument/2006/relationships/slideLayout" Target="../slideLayouts/slideLayout827.xml"/><Relationship Id="rId259" Type="http://schemas.openxmlformats.org/officeDocument/2006/relationships/slideLayout" Target="../slideLayouts/slideLayout259.xml"/><Relationship Id="rId466" Type="http://schemas.openxmlformats.org/officeDocument/2006/relationships/slideLayout" Target="../slideLayouts/slideLayout466.xml"/><Relationship Id="rId673" Type="http://schemas.openxmlformats.org/officeDocument/2006/relationships/slideLayout" Target="../slideLayouts/slideLayout673.xml"/><Relationship Id="rId880" Type="http://schemas.openxmlformats.org/officeDocument/2006/relationships/slideLayout" Target="../slideLayouts/slideLayout880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326" Type="http://schemas.openxmlformats.org/officeDocument/2006/relationships/slideLayout" Target="../slideLayouts/slideLayout326.xml"/><Relationship Id="rId533" Type="http://schemas.openxmlformats.org/officeDocument/2006/relationships/slideLayout" Target="../slideLayouts/slideLayout533.xml"/><Relationship Id="rId740" Type="http://schemas.openxmlformats.org/officeDocument/2006/relationships/slideLayout" Target="../slideLayouts/slideLayout740.xml"/><Relationship Id="rId838" Type="http://schemas.openxmlformats.org/officeDocument/2006/relationships/slideLayout" Target="../slideLayouts/slideLayout838.xml"/><Relationship Id="rId172" Type="http://schemas.openxmlformats.org/officeDocument/2006/relationships/slideLayout" Target="../slideLayouts/slideLayout172.xml"/><Relationship Id="rId477" Type="http://schemas.openxmlformats.org/officeDocument/2006/relationships/slideLayout" Target="../slideLayouts/slideLayout477.xml"/><Relationship Id="rId600" Type="http://schemas.openxmlformats.org/officeDocument/2006/relationships/slideLayout" Target="../slideLayouts/slideLayout600.xml"/><Relationship Id="rId684" Type="http://schemas.openxmlformats.org/officeDocument/2006/relationships/slideLayout" Target="../slideLayouts/slideLayout684.xml"/><Relationship Id="rId337" Type="http://schemas.openxmlformats.org/officeDocument/2006/relationships/slideLayout" Target="../slideLayouts/slideLayout337.xml"/><Relationship Id="rId34" Type="http://schemas.openxmlformats.org/officeDocument/2006/relationships/slideLayout" Target="../slideLayouts/slideLayout34.xml"/><Relationship Id="rId544" Type="http://schemas.openxmlformats.org/officeDocument/2006/relationships/slideLayout" Target="../slideLayouts/slideLayout544.xml"/><Relationship Id="rId751" Type="http://schemas.openxmlformats.org/officeDocument/2006/relationships/slideLayout" Target="../slideLayouts/slideLayout751.xml"/><Relationship Id="rId849" Type="http://schemas.openxmlformats.org/officeDocument/2006/relationships/slideLayout" Target="../slideLayouts/slideLayout849.xml"/><Relationship Id="rId183" Type="http://schemas.openxmlformats.org/officeDocument/2006/relationships/slideLayout" Target="../slideLayouts/slideLayout183.xml"/><Relationship Id="rId390" Type="http://schemas.openxmlformats.org/officeDocument/2006/relationships/slideLayout" Target="../slideLayouts/slideLayout390.xml"/><Relationship Id="rId404" Type="http://schemas.openxmlformats.org/officeDocument/2006/relationships/slideLayout" Target="../slideLayouts/slideLayout404.xml"/><Relationship Id="rId611" Type="http://schemas.openxmlformats.org/officeDocument/2006/relationships/slideLayout" Target="../slideLayouts/slideLayout611.xml"/><Relationship Id="rId250" Type="http://schemas.openxmlformats.org/officeDocument/2006/relationships/slideLayout" Target="../slideLayouts/slideLayout250.xml"/><Relationship Id="rId488" Type="http://schemas.openxmlformats.org/officeDocument/2006/relationships/slideLayout" Target="../slideLayouts/slideLayout488.xml"/><Relationship Id="rId695" Type="http://schemas.openxmlformats.org/officeDocument/2006/relationships/slideLayout" Target="../slideLayouts/slideLayout695.xml"/><Relationship Id="rId709" Type="http://schemas.openxmlformats.org/officeDocument/2006/relationships/slideLayout" Target="../slideLayouts/slideLayout709.xml"/><Relationship Id="rId45" Type="http://schemas.openxmlformats.org/officeDocument/2006/relationships/slideLayout" Target="../slideLayouts/slideLayout45.xml"/><Relationship Id="rId110" Type="http://schemas.openxmlformats.org/officeDocument/2006/relationships/slideLayout" Target="../slideLayouts/slideLayout110.xml"/><Relationship Id="rId348" Type="http://schemas.openxmlformats.org/officeDocument/2006/relationships/slideLayout" Target="../slideLayouts/slideLayout348.xml"/><Relationship Id="rId555" Type="http://schemas.openxmlformats.org/officeDocument/2006/relationships/slideLayout" Target="../slideLayouts/slideLayout555.xml"/><Relationship Id="rId762" Type="http://schemas.openxmlformats.org/officeDocument/2006/relationships/slideLayout" Target="../slideLayouts/slideLayout762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415" Type="http://schemas.openxmlformats.org/officeDocument/2006/relationships/slideLayout" Target="../slideLayouts/slideLayout415.xml"/><Relationship Id="rId622" Type="http://schemas.openxmlformats.org/officeDocument/2006/relationships/slideLayout" Target="../slideLayouts/slideLayout622.xml"/><Relationship Id="rId261" Type="http://schemas.openxmlformats.org/officeDocument/2006/relationships/slideLayout" Target="../slideLayouts/slideLayout261.xml"/><Relationship Id="rId499" Type="http://schemas.openxmlformats.org/officeDocument/2006/relationships/slideLayout" Target="../slideLayouts/slideLayout499.xml"/><Relationship Id="rId56" Type="http://schemas.openxmlformats.org/officeDocument/2006/relationships/slideLayout" Target="../slideLayouts/slideLayout56.xml"/><Relationship Id="rId359" Type="http://schemas.openxmlformats.org/officeDocument/2006/relationships/slideLayout" Target="../slideLayouts/slideLayout359.xml"/><Relationship Id="rId566" Type="http://schemas.openxmlformats.org/officeDocument/2006/relationships/slideLayout" Target="../slideLayouts/slideLayout566.xml"/><Relationship Id="rId773" Type="http://schemas.openxmlformats.org/officeDocument/2006/relationships/slideLayout" Target="../slideLayouts/slideLayout773.xml"/><Relationship Id="rId121" Type="http://schemas.openxmlformats.org/officeDocument/2006/relationships/slideLayout" Target="../slideLayouts/slideLayout121.xml"/><Relationship Id="rId219" Type="http://schemas.openxmlformats.org/officeDocument/2006/relationships/slideLayout" Target="../slideLayouts/slideLayout219.xml"/><Relationship Id="rId426" Type="http://schemas.openxmlformats.org/officeDocument/2006/relationships/slideLayout" Target="../slideLayouts/slideLayout426.xml"/><Relationship Id="rId633" Type="http://schemas.openxmlformats.org/officeDocument/2006/relationships/slideLayout" Target="../slideLayouts/slideLayout633.xml"/><Relationship Id="rId840" Type="http://schemas.openxmlformats.org/officeDocument/2006/relationships/slideLayout" Target="../slideLayouts/slideLayout840.xml"/><Relationship Id="rId67" Type="http://schemas.openxmlformats.org/officeDocument/2006/relationships/slideLayout" Target="../slideLayouts/slideLayout67.xml"/><Relationship Id="rId272" Type="http://schemas.openxmlformats.org/officeDocument/2006/relationships/slideLayout" Target="../slideLayouts/slideLayout272.xml"/><Relationship Id="rId577" Type="http://schemas.openxmlformats.org/officeDocument/2006/relationships/slideLayout" Target="../slideLayouts/slideLayout577.xml"/><Relationship Id="rId700" Type="http://schemas.openxmlformats.org/officeDocument/2006/relationships/slideLayout" Target="../slideLayouts/slideLayout700.xml"/><Relationship Id="rId132" Type="http://schemas.openxmlformats.org/officeDocument/2006/relationships/slideLayout" Target="../slideLayouts/slideLayout132.xml"/><Relationship Id="rId784" Type="http://schemas.openxmlformats.org/officeDocument/2006/relationships/slideLayout" Target="../slideLayouts/slideLayout784.xml"/><Relationship Id="rId437" Type="http://schemas.openxmlformats.org/officeDocument/2006/relationships/slideLayout" Target="../slideLayouts/slideLayout437.xml"/><Relationship Id="rId644" Type="http://schemas.openxmlformats.org/officeDocument/2006/relationships/slideLayout" Target="../slideLayouts/slideLayout644.xml"/><Relationship Id="rId851" Type="http://schemas.openxmlformats.org/officeDocument/2006/relationships/slideLayout" Target="../slideLayouts/slideLayout851.xml"/><Relationship Id="rId283" Type="http://schemas.openxmlformats.org/officeDocument/2006/relationships/slideLayout" Target="../slideLayouts/slideLayout283.xml"/><Relationship Id="rId490" Type="http://schemas.openxmlformats.org/officeDocument/2006/relationships/slideLayout" Target="../slideLayouts/slideLayout490.xml"/><Relationship Id="rId504" Type="http://schemas.openxmlformats.org/officeDocument/2006/relationships/slideLayout" Target="../slideLayouts/slideLayout504.xml"/><Relationship Id="rId711" Type="http://schemas.openxmlformats.org/officeDocument/2006/relationships/slideLayout" Target="../slideLayouts/slideLayout711.xml"/><Relationship Id="rId78" Type="http://schemas.openxmlformats.org/officeDocument/2006/relationships/slideLayout" Target="../slideLayouts/slideLayout78.xml"/><Relationship Id="rId143" Type="http://schemas.openxmlformats.org/officeDocument/2006/relationships/slideLayout" Target="../slideLayouts/slideLayout143.xml"/><Relationship Id="rId350" Type="http://schemas.openxmlformats.org/officeDocument/2006/relationships/slideLayout" Target="../slideLayouts/slideLayout350.xml"/><Relationship Id="rId588" Type="http://schemas.openxmlformats.org/officeDocument/2006/relationships/slideLayout" Target="../slideLayouts/slideLayout588.xml"/><Relationship Id="rId795" Type="http://schemas.openxmlformats.org/officeDocument/2006/relationships/slideLayout" Target="../slideLayouts/slideLayout795.xml"/><Relationship Id="rId809" Type="http://schemas.openxmlformats.org/officeDocument/2006/relationships/slideLayout" Target="../slideLayouts/slideLayout809.xml"/><Relationship Id="rId9" Type="http://schemas.openxmlformats.org/officeDocument/2006/relationships/slideLayout" Target="../slideLayouts/slideLayout9.xml"/><Relationship Id="rId210" Type="http://schemas.openxmlformats.org/officeDocument/2006/relationships/slideLayout" Target="../slideLayouts/slideLayout210.xml"/><Relationship Id="rId448" Type="http://schemas.openxmlformats.org/officeDocument/2006/relationships/slideLayout" Target="../slideLayouts/slideLayout448.xml"/><Relationship Id="rId655" Type="http://schemas.openxmlformats.org/officeDocument/2006/relationships/slideLayout" Target="../slideLayouts/slideLayout655.xml"/><Relationship Id="rId862" Type="http://schemas.openxmlformats.org/officeDocument/2006/relationships/slideLayout" Target="../slideLayouts/slideLayout862.xml"/><Relationship Id="rId294" Type="http://schemas.openxmlformats.org/officeDocument/2006/relationships/slideLayout" Target="../slideLayouts/slideLayout294.xml"/><Relationship Id="rId308" Type="http://schemas.openxmlformats.org/officeDocument/2006/relationships/slideLayout" Target="../slideLayouts/slideLayout308.xml"/><Relationship Id="rId515" Type="http://schemas.openxmlformats.org/officeDocument/2006/relationships/slideLayout" Target="../slideLayouts/slideLayout515.xml"/><Relationship Id="rId722" Type="http://schemas.openxmlformats.org/officeDocument/2006/relationships/slideLayout" Target="../slideLayouts/slideLayout722.xml"/><Relationship Id="rId89" Type="http://schemas.openxmlformats.org/officeDocument/2006/relationships/slideLayout" Target="../slideLayouts/slideLayout89.xml"/><Relationship Id="rId154" Type="http://schemas.openxmlformats.org/officeDocument/2006/relationships/slideLayout" Target="../slideLayouts/slideLayout154.xml"/><Relationship Id="rId361" Type="http://schemas.openxmlformats.org/officeDocument/2006/relationships/slideLayout" Target="../slideLayouts/slideLayout361.xml"/><Relationship Id="rId599" Type="http://schemas.openxmlformats.org/officeDocument/2006/relationships/slideLayout" Target="../slideLayouts/slideLayout599.xml"/><Relationship Id="rId459" Type="http://schemas.openxmlformats.org/officeDocument/2006/relationships/slideLayout" Target="../slideLayouts/slideLayout459.xml"/><Relationship Id="rId666" Type="http://schemas.openxmlformats.org/officeDocument/2006/relationships/slideLayout" Target="../slideLayouts/slideLayout666.xml"/><Relationship Id="rId873" Type="http://schemas.openxmlformats.org/officeDocument/2006/relationships/slideLayout" Target="../slideLayouts/slideLayout873.xml"/><Relationship Id="rId16" Type="http://schemas.openxmlformats.org/officeDocument/2006/relationships/slideLayout" Target="../slideLayouts/slideLayout16.xml"/><Relationship Id="rId221" Type="http://schemas.openxmlformats.org/officeDocument/2006/relationships/slideLayout" Target="../slideLayouts/slideLayout221.xml"/><Relationship Id="rId319" Type="http://schemas.openxmlformats.org/officeDocument/2006/relationships/slideLayout" Target="../slideLayouts/slideLayout319.xml"/><Relationship Id="rId526" Type="http://schemas.openxmlformats.org/officeDocument/2006/relationships/slideLayout" Target="../slideLayouts/slideLayout526.xml"/><Relationship Id="rId733" Type="http://schemas.openxmlformats.org/officeDocument/2006/relationships/slideLayout" Target="../slideLayouts/slideLayout733.xml"/><Relationship Id="rId165" Type="http://schemas.openxmlformats.org/officeDocument/2006/relationships/slideLayout" Target="../slideLayouts/slideLayout165.xml"/><Relationship Id="rId372" Type="http://schemas.openxmlformats.org/officeDocument/2006/relationships/slideLayout" Target="../slideLayouts/slideLayout372.xml"/><Relationship Id="rId677" Type="http://schemas.openxmlformats.org/officeDocument/2006/relationships/slideLayout" Target="../slideLayouts/slideLayout677.xml"/><Relationship Id="rId800" Type="http://schemas.openxmlformats.org/officeDocument/2006/relationships/slideLayout" Target="../slideLayouts/slideLayout800.xml"/><Relationship Id="rId232" Type="http://schemas.openxmlformats.org/officeDocument/2006/relationships/slideLayout" Target="../slideLayouts/slideLayout232.xml"/><Relationship Id="rId884" Type="http://schemas.openxmlformats.org/officeDocument/2006/relationships/slideLayout" Target="../slideLayouts/slideLayout884.xml"/><Relationship Id="rId27" Type="http://schemas.openxmlformats.org/officeDocument/2006/relationships/slideLayout" Target="../slideLayouts/slideLayout27.xml"/><Relationship Id="rId537" Type="http://schemas.openxmlformats.org/officeDocument/2006/relationships/slideLayout" Target="../slideLayouts/slideLayout537.xml"/><Relationship Id="rId744" Type="http://schemas.openxmlformats.org/officeDocument/2006/relationships/slideLayout" Target="../slideLayouts/slideLayout744.xml"/><Relationship Id="rId80" Type="http://schemas.openxmlformats.org/officeDocument/2006/relationships/slideLayout" Target="../slideLayouts/slideLayout80.xml"/><Relationship Id="rId176" Type="http://schemas.openxmlformats.org/officeDocument/2006/relationships/slideLayout" Target="../slideLayouts/slideLayout176.xml"/><Relationship Id="rId383" Type="http://schemas.openxmlformats.org/officeDocument/2006/relationships/slideLayout" Target="../slideLayouts/slideLayout383.xml"/><Relationship Id="rId590" Type="http://schemas.openxmlformats.org/officeDocument/2006/relationships/slideLayout" Target="../slideLayouts/slideLayout590.xml"/><Relationship Id="rId604" Type="http://schemas.openxmlformats.org/officeDocument/2006/relationships/slideLayout" Target="../slideLayouts/slideLayout604.xml"/><Relationship Id="rId811" Type="http://schemas.openxmlformats.org/officeDocument/2006/relationships/slideLayout" Target="../slideLayouts/slideLayout811.xml"/><Relationship Id="rId243" Type="http://schemas.openxmlformats.org/officeDocument/2006/relationships/slideLayout" Target="../slideLayouts/slideLayout243.xml"/><Relationship Id="rId450" Type="http://schemas.openxmlformats.org/officeDocument/2006/relationships/slideLayout" Target="../slideLayouts/slideLayout450.xml"/><Relationship Id="rId688" Type="http://schemas.openxmlformats.org/officeDocument/2006/relationships/slideLayout" Target="../slideLayouts/slideLayout688.xml"/><Relationship Id="rId38" Type="http://schemas.openxmlformats.org/officeDocument/2006/relationships/slideLayout" Target="../slideLayouts/slideLayout38.xml"/><Relationship Id="rId103" Type="http://schemas.openxmlformats.org/officeDocument/2006/relationships/slideLayout" Target="../slideLayouts/slideLayout103.xml"/><Relationship Id="rId310" Type="http://schemas.openxmlformats.org/officeDocument/2006/relationships/slideLayout" Target="../slideLayouts/slideLayout310.xml"/><Relationship Id="rId548" Type="http://schemas.openxmlformats.org/officeDocument/2006/relationships/slideLayout" Target="../slideLayouts/slideLayout548.xml"/><Relationship Id="rId755" Type="http://schemas.openxmlformats.org/officeDocument/2006/relationships/slideLayout" Target="../slideLayouts/slideLayout755.xml"/><Relationship Id="rId91" Type="http://schemas.openxmlformats.org/officeDocument/2006/relationships/slideLayout" Target="../slideLayouts/slideLayout91.xml"/><Relationship Id="rId187" Type="http://schemas.openxmlformats.org/officeDocument/2006/relationships/slideLayout" Target="../slideLayouts/slideLayout187.xml"/><Relationship Id="rId394" Type="http://schemas.openxmlformats.org/officeDocument/2006/relationships/slideLayout" Target="../slideLayouts/slideLayout394.xml"/><Relationship Id="rId408" Type="http://schemas.openxmlformats.org/officeDocument/2006/relationships/slideLayout" Target="../slideLayouts/slideLayout408.xml"/><Relationship Id="rId615" Type="http://schemas.openxmlformats.org/officeDocument/2006/relationships/slideLayout" Target="../slideLayouts/slideLayout615.xml"/><Relationship Id="rId822" Type="http://schemas.openxmlformats.org/officeDocument/2006/relationships/slideLayout" Target="../slideLayouts/slideLayout822.xml"/><Relationship Id="rId254" Type="http://schemas.openxmlformats.org/officeDocument/2006/relationships/slideLayout" Target="../slideLayouts/slideLayout254.xml"/><Relationship Id="rId699" Type="http://schemas.openxmlformats.org/officeDocument/2006/relationships/slideLayout" Target="../slideLayouts/slideLayout699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461" Type="http://schemas.openxmlformats.org/officeDocument/2006/relationships/slideLayout" Target="../slideLayouts/slideLayout461.xml"/><Relationship Id="rId559" Type="http://schemas.openxmlformats.org/officeDocument/2006/relationships/slideLayout" Target="../slideLayouts/slideLayout559.xml"/><Relationship Id="rId766" Type="http://schemas.openxmlformats.org/officeDocument/2006/relationships/slideLayout" Target="../slideLayouts/slideLayout766.xml"/><Relationship Id="rId198" Type="http://schemas.openxmlformats.org/officeDocument/2006/relationships/slideLayout" Target="../slideLayouts/slideLayout198.xml"/><Relationship Id="rId321" Type="http://schemas.openxmlformats.org/officeDocument/2006/relationships/slideLayout" Target="../slideLayouts/slideLayout321.xml"/><Relationship Id="rId419" Type="http://schemas.openxmlformats.org/officeDocument/2006/relationships/slideLayout" Target="../slideLayouts/slideLayout419.xml"/><Relationship Id="rId626" Type="http://schemas.openxmlformats.org/officeDocument/2006/relationships/slideLayout" Target="../slideLayouts/slideLayout626.xml"/><Relationship Id="rId833" Type="http://schemas.openxmlformats.org/officeDocument/2006/relationships/slideLayout" Target="../slideLayouts/slideLayout833.xml"/><Relationship Id="rId265" Type="http://schemas.openxmlformats.org/officeDocument/2006/relationships/slideLayout" Target="../slideLayouts/slideLayout265.xml"/><Relationship Id="rId472" Type="http://schemas.openxmlformats.org/officeDocument/2006/relationships/slideLayout" Target="../slideLayouts/slideLayout472.xml"/><Relationship Id="rId125" Type="http://schemas.openxmlformats.org/officeDocument/2006/relationships/slideLayout" Target="../slideLayouts/slideLayout125.xml"/><Relationship Id="rId332" Type="http://schemas.openxmlformats.org/officeDocument/2006/relationships/slideLayout" Target="../slideLayouts/slideLayout332.xml"/><Relationship Id="rId777" Type="http://schemas.openxmlformats.org/officeDocument/2006/relationships/slideLayout" Target="../slideLayouts/slideLayout777.xml"/><Relationship Id="rId637" Type="http://schemas.openxmlformats.org/officeDocument/2006/relationships/slideLayout" Target="../slideLayouts/slideLayout637.xml"/><Relationship Id="rId844" Type="http://schemas.openxmlformats.org/officeDocument/2006/relationships/slideLayout" Target="../slideLayouts/slideLayout844.xml"/><Relationship Id="rId276" Type="http://schemas.openxmlformats.org/officeDocument/2006/relationships/slideLayout" Target="../slideLayouts/slideLayout276.xml"/><Relationship Id="rId483" Type="http://schemas.openxmlformats.org/officeDocument/2006/relationships/slideLayout" Target="../slideLayouts/slideLayout483.xml"/><Relationship Id="rId690" Type="http://schemas.openxmlformats.org/officeDocument/2006/relationships/slideLayout" Target="../slideLayouts/slideLayout690.xml"/><Relationship Id="rId704" Type="http://schemas.openxmlformats.org/officeDocument/2006/relationships/slideLayout" Target="../slideLayouts/slideLayout704.xml"/><Relationship Id="rId40" Type="http://schemas.openxmlformats.org/officeDocument/2006/relationships/slideLayout" Target="../slideLayouts/slideLayout40.xml"/><Relationship Id="rId136" Type="http://schemas.openxmlformats.org/officeDocument/2006/relationships/slideLayout" Target="../slideLayouts/slideLayout136.xml"/><Relationship Id="rId343" Type="http://schemas.openxmlformats.org/officeDocument/2006/relationships/slideLayout" Target="../slideLayouts/slideLayout343.xml"/><Relationship Id="rId550" Type="http://schemas.openxmlformats.org/officeDocument/2006/relationships/slideLayout" Target="../slideLayouts/slideLayout550.xml"/><Relationship Id="rId788" Type="http://schemas.openxmlformats.org/officeDocument/2006/relationships/slideLayout" Target="../slideLayouts/slideLayout788.xml"/><Relationship Id="rId203" Type="http://schemas.openxmlformats.org/officeDocument/2006/relationships/slideLayout" Target="../slideLayouts/slideLayout203.xml"/><Relationship Id="rId648" Type="http://schemas.openxmlformats.org/officeDocument/2006/relationships/slideLayout" Target="../slideLayouts/slideLayout648.xml"/><Relationship Id="rId855" Type="http://schemas.openxmlformats.org/officeDocument/2006/relationships/slideLayout" Target="../slideLayouts/slideLayout855.xml"/><Relationship Id="rId287" Type="http://schemas.openxmlformats.org/officeDocument/2006/relationships/slideLayout" Target="../slideLayouts/slideLayout287.xml"/><Relationship Id="rId410" Type="http://schemas.openxmlformats.org/officeDocument/2006/relationships/slideLayout" Target="../slideLayouts/slideLayout410.xml"/><Relationship Id="rId494" Type="http://schemas.openxmlformats.org/officeDocument/2006/relationships/slideLayout" Target="../slideLayouts/slideLayout494.xml"/><Relationship Id="rId508" Type="http://schemas.openxmlformats.org/officeDocument/2006/relationships/slideLayout" Target="../slideLayouts/slideLayout508.xml"/><Relationship Id="rId715" Type="http://schemas.openxmlformats.org/officeDocument/2006/relationships/slideLayout" Target="../slideLayouts/slideLayout715.xml"/><Relationship Id="rId147" Type="http://schemas.openxmlformats.org/officeDocument/2006/relationships/slideLayout" Target="../slideLayouts/slideLayout147.xml"/><Relationship Id="rId354" Type="http://schemas.openxmlformats.org/officeDocument/2006/relationships/slideLayout" Target="../slideLayouts/slideLayout354.xml"/><Relationship Id="rId799" Type="http://schemas.openxmlformats.org/officeDocument/2006/relationships/slideLayout" Target="../slideLayouts/slideLayout799.xml"/><Relationship Id="rId51" Type="http://schemas.openxmlformats.org/officeDocument/2006/relationships/slideLayout" Target="../slideLayouts/slideLayout51.xml"/><Relationship Id="rId561" Type="http://schemas.openxmlformats.org/officeDocument/2006/relationships/slideLayout" Target="../slideLayouts/slideLayout561.xml"/><Relationship Id="rId659" Type="http://schemas.openxmlformats.org/officeDocument/2006/relationships/slideLayout" Target="../slideLayouts/slideLayout659.xml"/><Relationship Id="rId866" Type="http://schemas.openxmlformats.org/officeDocument/2006/relationships/slideLayout" Target="../slideLayouts/slideLayout866.xml"/><Relationship Id="rId214" Type="http://schemas.openxmlformats.org/officeDocument/2006/relationships/slideLayout" Target="../slideLayouts/slideLayout214.xml"/><Relationship Id="rId298" Type="http://schemas.openxmlformats.org/officeDocument/2006/relationships/slideLayout" Target="../slideLayouts/slideLayout298.xml"/><Relationship Id="rId421" Type="http://schemas.openxmlformats.org/officeDocument/2006/relationships/slideLayout" Target="../slideLayouts/slideLayout421.xml"/><Relationship Id="rId519" Type="http://schemas.openxmlformats.org/officeDocument/2006/relationships/slideLayout" Target="../slideLayouts/slideLayout519.xml"/><Relationship Id="rId158" Type="http://schemas.openxmlformats.org/officeDocument/2006/relationships/slideLayout" Target="../slideLayouts/slideLayout158.xml"/><Relationship Id="rId726" Type="http://schemas.openxmlformats.org/officeDocument/2006/relationships/slideLayout" Target="../slideLayouts/slideLayout726.xml"/><Relationship Id="rId62" Type="http://schemas.openxmlformats.org/officeDocument/2006/relationships/slideLayout" Target="../slideLayouts/slideLayout62.xml"/><Relationship Id="rId365" Type="http://schemas.openxmlformats.org/officeDocument/2006/relationships/slideLayout" Target="../slideLayouts/slideLayout365.xml"/><Relationship Id="rId572" Type="http://schemas.openxmlformats.org/officeDocument/2006/relationships/slideLayout" Target="../slideLayouts/slideLayout572.xml"/><Relationship Id="rId225" Type="http://schemas.openxmlformats.org/officeDocument/2006/relationships/slideLayout" Target="../slideLayouts/slideLayout225.xml"/><Relationship Id="rId432" Type="http://schemas.openxmlformats.org/officeDocument/2006/relationships/slideLayout" Target="../slideLayouts/slideLayout432.xml"/><Relationship Id="rId877" Type="http://schemas.openxmlformats.org/officeDocument/2006/relationships/slideLayout" Target="../slideLayouts/slideLayout877.xml"/><Relationship Id="rId737" Type="http://schemas.openxmlformats.org/officeDocument/2006/relationships/slideLayout" Target="../slideLayouts/slideLayout737.xml"/><Relationship Id="rId73" Type="http://schemas.openxmlformats.org/officeDocument/2006/relationships/slideLayout" Target="../slideLayouts/slideLayout73.xml"/><Relationship Id="rId169" Type="http://schemas.openxmlformats.org/officeDocument/2006/relationships/slideLayout" Target="../slideLayouts/slideLayout169.xml"/><Relationship Id="rId376" Type="http://schemas.openxmlformats.org/officeDocument/2006/relationships/slideLayout" Target="../slideLayouts/slideLayout376.xml"/><Relationship Id="rId583" Type="http://schemas.openxmlformats.org/officeDocument/2006/relationships/slideLayout" Target="../slideLayouts/slideLayout583.xml"/><Relationship Id="rId790" Type="http://schemas.openxmlformats.org/officeDocument/2006/relationships/slideLayout" Target="../slideLayouts/slideLayout790.xml"/><Relationship Id="rId804" Type="http://schemas.openxmlformats.org/officeDocument/2006/relationships/slideLayout" Target="../slideLayouts/slideLayout804.xml"/><Relationship Id="rId4" Type="http://schemas.openxmlformats.org/officeDocument/2006/relationships/slideLayout" Target="../slideLayouts/slideLayout4.xml"/><Relationship Id="rId236" Type="http://schemas.openxmlformats.org/officeDocument/2006/relationships/slideLayout" Target="../slideLayouts/slideLayout236.xml"/><Relationship Id="rId443" Type="http://schemas.openxmlformats.org/officeDocument/2006/relationships/slideLayout" Target="../slideLayouts/slideLayout443.xml"/><Relationship Id="rId650" Type="http://schemas.openxmlformats.org/officeDocument/2006/relationships/slideLayout" Target="../slideLayouts/slideLayout650.xml"/><Relationship Id="rId888" Type="http://schemas.openxmlformats.org/officeDocument/2006/relationships/slideLayout" Target="../slideLayouts/slideLayout888.xml"/><Relationship Id="rId303" Type="http://schemas.openxmlformats.org/officeDocument/2006/relationships/slideLayout" Target="../slideLayouts/slideLayout303.xml"/><Relationship Id="rId748" Type="http://schemas.openxmlformats.org/officeDocument/2006/relationships/slideLayout" Target="../slideLayouts/slideLayout748.xml"/><Relationship Id="rId84" Type="http://schemas.openxmlformats.org/officeDocument/2006/relationships/slideLayout" Target="../slideLayouts/slideLayout84.xml"/><Relationship Id="rId387" Type="http://schemas.openxmlformats.org/officeDocument/2006/relationships/slideLayout" Target="../slideLayouts/slideLayout387.xml"/><Relationship Id="rId510" Type="http://schemas.openxmlformats.org/officeDocument/2006/relationships/slideLayout" Target="../slideLayouts/slideLayout510.xml"/><Relationship Id="rId594" Type="http://schemas.openxmlformats.org/officeDocument/2006/relationships/slideLayout" Target="../slideLayouts/slideLayout594.xml"/><Relationship Id="rId608" Type="http://schemas.openxmlformats.org/officeDocument/2006/relationships/slideLayout" Target="../slideLayouts/slideLayout608.xml"/><Relationship Id="rId815" Type="http://schemas.openxmlformats.org/officeDocument/2006/relationships/slideLayout" Target="../slideLayouts/slideLayout815.xml"/><Relationship Id="rId247" Type="http://schemas.openxmlformats.org/officeDocument/2006/relationships/slideLayout" Target="../slideLayouts/slideLayout247.xml"/><Relationship Id="rId107" Type="http://schemas.openxmlformats.org/officeDocument/2006/relationships/slideLayout" Target="../slideLayouts/slideLayout107.xml"/><Relationship Id="rId454" Type="http://schemas.openxmlformats.org/officeDocument/2006/relationships/slideLayout" Target="../slideLayouts/slideLayout454.xml"/><Relationship Id="rId661" Type="http://schemas.openxmlformats.org/officeDocument/2006/relationships/slideLayout" Target="../slideLayouts/slideLayout661.xml"/><Relationship Id="rId759" Type="http://schemas.openxmlformats.org/officeDocument/2006/relationships/slideLayout" Target="../slideLayouts/slideLayout759.xml"/><Relationship Id="rId11" Type="http://schemas.openxmlformats.org/officeDocument/2006/relationships/slideLayout" Target="../slideLayouts/slideLayout11.xml"/><Relationship Id="rId314" Type="http://schemas.openxmlformats.org/officeDocument/2006/relationships/slideLayout" Target="../slideLayouts/slideLayout314.xml"/><Relationship Id="rId398" Type="http://schemas.openxmlformats.org/officeDocument/2006/relationships/slideLayout" Target="../slideLayouts/slideLayout398.xml"/><Relationship Id="rId521" Type="http://schemas.openxmlformats.org/officeDocument/2006/relationships/slideLayout" Target="../slideLayouts/slideLayout521.xml"/><Relationship Id="rId619" Type="http://schemas.openxmlformats.org/officeDocument/2006/relationships/slideLayout" Target="../slideLayouts/slideLayout619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826" Type="http://schemas.openxmlformats.org/officeDocument/2006/relationships/slideLayout" Target="../slideLayouts/slideLayout826.xml"/><Relationship Id="rId258" Type="http://schemas.openxmlformats.org/officeDocument/2006/relationships/slideLayout" Target="../slideLayouts/slideLayout258.xml"/><Relationship Id="rId465" Type="http://schemas.openxmlformats.org/officeDocument/2006/relationships/slideLayout" Target="../slideLayouts/slideLayout465.xml"/><Relationship Id="rId672" Type="http://schemas.openxmlformats.org/officeDocument/2006/relationships/slideLayout" Target="../slideLayouts/slideLayout672.xml"/><Relationship Id="rId22" Type="http://schemas.openxmlformats.org/officeDocument/2006/relationships/slideLayout" Target="../slideLayouts/slideLayout22.xml"/><Relationship Id="rId118" Type="http://schemas.openxmlformats.org/officeDocument/2006/relationships/slideLayout" Target="../slideLayouts/slideLayout118.xml"/><Relationship Id="rId325" Type="http://schemas.openxmlformats.org/officeDocument/2006/relationships/slideLayout" Target="../slideLayouts/slideLayout325.xml"/><Relationship Id="rId532" Type="http://schemas.openxmlformats.org/officeDocument/2006/relationships/slideLayout" Target="../slideLayouts/slideLayout532.xml"/><Relationship Id="rId171" Type="http://schemas.openxmlformats.org/officeDocument/2006/relationships/slideLayout" Target="../slideLayouts/slideLayout171.xml"/><Relationship Id="rId837" Type="http://schemas.openxmlformats.org/officeDocument/2006/relationships/slideLayout" Target="../slideLayouts/slideLayout837.xml"/><Relationship Id="rId269" Type="http://schemas.openxmlformats.org/officeDocument/2006/relationships/slideLayout" Target="../slideLayouts/slideLayout269.xml"/><Relationship Id="rId476" Type="http://schemas.openxmlformats.org/officeDocument/2006/relationships/slideLayout" Target="../slideLayouts/slideLayout476.xml"/><Relationship Id="rId683" Type="http://schemas.openxmlformats.org/officeDocument/2006/relationships/slideLayout" Target="../slideLayouts/slideLayout683.xml"/><Relationship Id="rId890" Type="http://schemas.openxmlformats.org/officeDocument/2006/relationships/theme" Target="../theme/theme1.xml"/><Relationship Id="rId33" Type="http://schemas.openxmlformats.org/officeDocument/2006/relationships/slideLayout" Target="../slideLayouts/slideLayout33.xml"/><Relationship Id="rId129" Type="http://schemas.openxmlformats.org/officeDocument/2006/relationships/slideLayout" Target="../slideLayouts/slideLayout129.xml"/><Relationship Id="rId336" Type="http://schemas.openxmlformats.org/officeDocument/2006/relationships/slideLayout" Target="../slideLayouts/slideLayout336.xml"/><Relationship Id="rId543" Type="http://schemas.openxmlformats.org/officeDocument/2006/relationships/slideLayout" Target="../slideLayouts/slideLayout543.xml"/><Relationship Id="rId182" Type="http://schemas.openxmlformats.org/officeDocument/2006/relationships/slideLayout" Target="../slideLayouts/slideLayout182.xml"/><Relationship Id="rId403" Type="http://schemas.openxmlformats.org/officeDocument/2006/relationships/slideLayout" Target="../slideLayouts/slideLayout403.xml"/><Relationship Id="rId750" Type="http://schemas.openxmlformats.org/officeDocument/2006/relationships/slideLayout" Target="../slideLayouts/slideLayout750.xml"/><Relationship Id="rId848" Type="http://schemas.openxmlformats.org/officeDocument/2006/relationships/slideLayout" Target="../slideLayouts/slideLayout848.xml"/><Relationship Id="rId487" Type="http://schemas.openxmlformats.org/officeDocument/2006/relationships/slideLayout" Target="../slideLayouts/slideLayout487.xml"/><Relationship Id="rId610" Type="http://schemas.openxmlformats.org/officeDocument/2006/relationships/slideLayout" Target="../slideLayouts/slideLayout610.xml"/><Relationship Id="rId694" Type="http://schemas.openxmlformats.org/officeDocument/2006/relationships/slideLayout" Target="../slideLayouts/slideLayout694.xml"/><Relationship Id="rId708" Type="http://schemas.openxmlformats.org/officeDocument/2006/relationships/slideLayout" Target="../slideLayouts/slideLayout708.xml"/><Relationship Id="rId347" Type="http://schemas.openxmlformats.org/officeDocument/2006/relationships/slideLayout" Target="../slideLayouts/slideLayout347.xml"/><Relationship Id="rId44" Type="http://schemas.openxmlformats.org/officeDocument/2006/relationships/slideLayout" Target="../slideLayouts/slideLayout44.xml"/><Relationship Id="rId554" Type="http://schemas.openxmlformats.org/officeDocument/2006/relationships/slideLayout" Target="../slideLayouts/slideLayout554.xml"/><Relationship Id="rId761" Type="http://schemas.openxmlformats.org/officeDocument/2006/relationships/slideLayout" Target="../slideLayouts/slideLayout761.xml"/><Relationship Id="rId859" Type="http://schemas.openxmlformats.org/officeDocument/2006/relationships/slideLayout" Target="../slideLayouts/slideLayout859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414" Type="http://schemas.openxmlformats.org/officeDocument/2006/relationships/slideLayout" Target="../slideLayouts/slideLayout414.xml"/><Relationship Id="rId498" Type="http://schemas.openxmlformats.org/officeDocument/2006/relationships/slideLayout" Target="../slideLayouts/slideLayout498.xml"/><Relationship Id="rId621" Type="http://schemas.openxmlformats.org/officeDocument/2006/relationships/slideLayout" Target="../slideLayouts/slideLayout621.xml"/><Relationship Id="rId260" Type="http://schemas.openxmlformats.org/officeDocument/2006/relationships/slideLayout" Target="../slideLayouts/slideLayout260.xml"/><Relationship Id="rId719" Type="http://schemas.openxmlformats.org/officeDocument/2006/relationships/slideLayout" Target="../slideLayouts/slideLayout719.xml"/><Relationship Id="rId55" Type="http://schemas.openxmlformats.org/officeDocument/2006/relationships/slideLayout" Target="../slideLayouts/slideLayout55.xml"/><Relationship Id="rId120" Type="http://schemas.openxmlformats.org/officeDocument/2006/relationships/slideLayout" Target="../slideLayouts/slideLayout120.xml"/><Relationship Id="rId358" Type="http://schemas.openxmlformats.org/officeDocument/2006/relationships/slideLayout" Target="../slideLayouts/slideLayout358.xml"/><Relationship Id="rId565" Type="http://schemas.openxmlformats.org/officeDocument/2006/relationships/slideLayout" Target="../slideLayouts/slideLayout565.xml"/><Relationship Id="rId772" Type="http://schemas.openxmlformats.org/officeDocument/2006/relationships/slideLayout" Target="../slideLayouts/slideLayout772.xml"/><Relationship Id="rId218" Type="http://schemas.openxmlformats.org/officeDocument/2006/relationships/slideLayout" Target="../slideLayouts/slideLayout218.xml"/><Relationship Id="rId425" Type="http://schemas.openxmlformats.org/officeDocument/2006/relationships/slideLayout" Target="../slideLayouts/slideLayout425.xml"/><Relationship Id="rId632" Type="http://schemas.openxmlformats.org/officeDocument/2006/relationships/slideLayout" Target="../slideLayouts/slideLayout632.xml"/><Relationship Id="rId271" Type="http://schemas.openxmlformats.org/officeDocument/2006/relationships/slideLayout" Target="../slideLayouts/slideLayout271.xml"/><Relationship Id="rId66" Type="http://schemas.openxmlformats.org/officeDocument/2006/relationships/slideLayout" Target="../slideLayouts/slideLayout66.xml"/><Relationship Id="rId131" Type="http://schemas.openxmlformats.org/officeDocument/2006/relationships/slideLayout" Target="../slideLayouts/slideLayout131.xml"/><Relationship Id="rId369" Type="http://schemas.openxmlformats.org/officeDocument/2006/relationships/slideLayout" Target="../slideLayouts/slideLayout369.xml"/><Relationship Id="rId576" Type="http://schemas.openxmlformats.org/officeDocument/2006/relationships/slideLayout" Target="../slideLayouts/slideLayout576.xml"/><Relationship Id="rId783" Type="http://schemas.openxmlformats.org/officeDocument/2006/relationships/slideLayout" Target="../slideLayouts/slideLayout783.xml"/><Relationship Id="rId229" Type="http://schemas.openxmlformats.org/officeDocument/2006/relationships/slideLayout" Target="../slideLayouts/slideLayout229.xml"/><Relationship Id="rId436" Type="http://schemas.openxmlformats.org/officeDocument/2006/relationships/slideLayout" Target="../slideLayouts/slideLayout436.xml"/><Relationship Id="rId643" Type="http://schemas.openxmlformats.org/officeDocument/2006/relationships/slideLayout" Target="../slideLayouts/slideLayout643.xml"/><Relationship Id="rId850" Type="http://schemas.openxmlformats.org/officeDocument/2006/relationships/slideLayout" Target="../slideLayouts/slideLayout850.xml"/><Relationship Id="rId77" Type="http://schemas.openxmlformats.org/officeDocument/2006/relationships/slideLayout" Target="../slideLayouts/slideLayout77.xml"/><Relationship Id="rId282" Type="http://schemas.openxmlformats.org/officeDocument/2006/relationships/slideLayout" Target="../slideLayouts/slideLayout282.xml"/><Relationship Id="rId503" Type="http://schemas.openxmlformats.org/officeDocument/2006/relationships/slideLayout" Target="../slideLayouts/slideLayout503.xml"/><Relationship Id="rId587" Type="http://schemas.openxmlformats.org/officeDocument/2006/relationships/slideLayout" Target="../slideLayouts/slideLayout587.xml"/><Relationship Id="rId710" Type="http://schemas.openxmlformats.org/officeDocument/2006/relationships/slideLayout" Target="../slideLayouts/slideLayout710.xml"/><Relationship Id="rId808" Type="http://schemas.openxmlformats.org/officeDocument/2006/relationships/slideLayout" Target="../slideLayouts/slideLayout808.xml"/><Relationship Id="rId8" Type="http://schemas.openxmlformats.org/officeDocument/2006/relationships/slideLayout" Target="../slideLayouts/slideLayout8.xml"/><Relationship Id="rId142" Type="http://schemas.openxmlformats.org/officeDocument/2006/relationships/slideLayout" Target="../slideLayouts/slideLayout142.xml"/><Relationship Id="rId447" Type="http://schemas.openxmlformats.org/officeDocument/2006/relationships/slideLayout" Target="../slideLayouts/slideLayout447.xml"/><Relationship Id="rId794" Type="http://schemas.openxmlformats.org/officeDocument/2006/relationships/slideLayout" Target="../slideLayouts/slideLayout794.xml"/><Relationship Id="rId654" Type="http://schemas.openxmlformats.org/officeDocument/2006/relationships/slideLayout" Target="../slideLayouts/slideLayout654.xml"/><Relationship Id="rId861" Type="http://schemas.openxmlformats.org/officeDocument/2006/relationships/slideLayout" Target="../slideLayouts/slideLayout861.xml"/><Relationship Id="rId293" Type="http://schemas.openxmlformats.org/officeDocument/2006/relationships/slideLayout" Target="../slideLayouts/slideLayout293.xml"/><Relationship Id="rId307" Type="http://schemas.openxmlformats.org/officeDocument/2006/relationships/slideLayout" Target="../slideLayouts/slideLayout307.xml"/><Relationship Id="rId514" Type="http://schemas.openxmlformats.org/officeDocument/2006/relationships/slideLayout" Target="../slideLayouts/slideLayout514.xml"/><Relationship Id="rId721" Type="http://schemas.openxmlformats.org/officeDocument/2006/relationships/slideLayout" Target="../slideLayouts/slideLayout721.xml"/><Relationship Id="rId88" Type="http://schemas.openxmlformats.org/officeDocument/2006/relationships/slideLayout" Target="../slideLayouts/slideLayout88.xml"/><Relationship Id="rId153" Type="http://schemas.openxmlformats.org/officeDocument/2006/relationships/slideLayout" Target="../slideLayouts/slideLayout153.xml"/><Relationship Id="rId360" Type="http://schemas.openxmlformats.org/officeDocument/2006/relationships/slideLayout" Target="../slideLayouts/slideLayout360.xml"/><Relationship Id="rId598" Type="http://schemas.openxmlformats.org/officeDocument/2006/relationships/slideLayout" Target="../slideLayouts/slideLayout598.xml"/><Relationship Id="rId819" Type="http://schemas.openxmlformats.org/officeDocument/2006/relationships/slideLayout" Target="../slideLayouts/slideLayout819.xml"/><Relationship Id="rId220" Type="http://schemas.openxmlformats.org/officeDocument/2006/relationships/slideLayout" Target="../slideLayouts/slideLayout220.xml"/><Relationship Id="rId458" Type="http://schemas.openxmlformats.org/officeDocument/2006/relationships/slideLayout" Target="../slideLayouts/slideLayout458.xml"/><Relationship Id="rId665" Type="http://schemas.openxmlformats.org/officeDocument/2006/relationships/slideLayout" Target="../slideLayouts/slideLayout665.xml"/><Relationship Id="rId872" Type="http://schemas.openxmlformats.org/officeDocument/2006/relationships/slideLayout" Target="../slideLayouts/slideLayout872.xml"/><Relationship Id="rId15" Type="http://schemas.openxmlformats.org/officeDocument/2006/relationships/slideLayout" Target="../slideLayouts/slideLayout15.xml"/><Relationship Id="rId318" Type="http://schemas.openxmlformats.org/officeDocument/2006/relationships/slideLayout" Target="../slideLayouts/slideLayout318.xml"/><Relationship Id="rId525" Type="http://schemas.openxmlformats.org/officeDocument/2006/relationships/slideLayout" Target="../slideLayouts/slideLayout525.xml"/><Relationship Id="rId732" Type="http://schemas.openxmlformats.org/officeDocument/2006/relationships/slideLayout" Target="../slideLayouts/slideLayout732.xml"/><Relationship Id="rId99" Type="http://schemas.openxmlformats.org/officeDocument/2006/relationships/slideLayout" Target="../slideLayouts/slideLayout99.xml"/><Relationship Id="rId164" Type="http://schemas.openxmlformats.org/officeDocument/2006/relationships/slideLayout" Target="../slideLayouts/slideLayout164.xml"/><Relationship Id="rId371" Type="http://schemas.openxmlformats.org/officeDocument/2006/relationships/slideLayout" Target="../slideLayouts/slideLayout3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0706" y="6404294"/>
            <a:ext cx="263095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914377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  <p:sldLayoutId id="2147483818" r:id="rId170"/>
    <p:sldLayoutId id="2147483819" r:id="rId171"/>
    <p:sldLayoutId id="2147483820" r:id="rId172"/>
    <p:sldLayoutId id="2147483821" r:id="rId173"/>
    <p:sldLayoutId id="2147483822" r:id="rId174"/>
    <p:sldLayoutId id="2147483823" r:id="rId175"/>
    <p:sldLayoutId id="2147483824" r:id="rId176"/>
    <p:sldLayoutId id="2147483825" r:id="rId177"/>
    <p:sldLayoutId id="2147483826" r:id="rId178"/>
    <p:sldLayoutId id="2147483827" r:id="rId179"/>
    <p:sldLayoutId id="2147483828" r:id="rId180"/>
    <p:sldLayoutId id="2147483829" r:id="rId181"/>
    <p:sldLayoutId id="2147483830" r:id="rId182"/>
    <p:sldLayoutId id="2147483831" r:id="rId183"/>
    <p:sldLayoutId id="2147483832" r:id="rId184"/>
    <p:sldLayoutId id="2147483833" r:id="rId185"/>
    <p:sldLayoutId id="2147483834" r:id="rId186"/>
    <p:sldLayoutId id="2147483835" r:id="rId187"/>
    <p:sldLayoutId id="2147483836" r:id="rId188"/>
    <p:sldLayoutId id="2147483837" r:id="rId189"/>
    <p:sldLayoutId id="2147483838" r:id="rId190"/>
    <p:sldLayoutId id="2147483839" r:id="rId191"/>
    <p:sldLayoutId id="2147483840" r:id="rId192"/>
    <p:sldLayoutId id="2147483841" r:id="rId193"/>
    <p:sldLayoutId id="2147483842" r:id="rId194"/>
    <p:sldLayoutId id="2147483843" r:id="rId195"/>
    <p:sldLayoutId id="2147483844" r:id="rId196"/>
    <p:sldLayoutId id="2147483845" r:id="rId197"/>
    <p:sldLayoutId id="2147483846" r:id="rId198"/>
    <p:sldLayoutId id="2147483847" r:id="rId199"/>
    <p:sldLayoutId id="2147483848" r:id="rId200"/>
    <p:sldLayoutId id="2147483849" r:id="rId201"/>
    <p:sldLayoutId id="2147483850" r:id="rId202"/>
    <p:sldLayoutId id="2147483851" r:id="rId203"/>
    <p:sldLayoutId id="2147483852" r:id="rId204"/>
    <p:sldLayoutId id="2147483853" r:id="rId205"/>
    <p:sldLayoutId id="2147483854" r:id="rId206"/>
    <p:sldLayoutId id="2147483855" r:id="rId207"/>
    <p:sldLayoutId id="2147483856" r:id="rId208"/>
    <p:sldLayoutId id="2147483857" r:id="rId209"/>
    <p:sldLayoutId id="2147483858" r:id="rId210"/>
    <p:sldLayoutId id="2147483859" r:id="rId211"/>
    <p:sldLayoutId id="2147483860" r:id="rId212"/>
    <p:sldLayoutId id="2147483861" r:id="rId213"/>
    <p:sldLayoutId id="2147483862" r:id="rId214"/>
    <p:sldLayoutId id="2147483863" r:id="rId215"/>
    <p:sldLayoutId id="2147483864" r:id="rId216"/>
    <p:sldLayoutId id="2147483865" r:id="rId217"/>
    <p:sldLayoutId id="2147483866" r:id="rId218"/>
    <p:sldLayoutId id="2147483867" r:id="rId219"/>
    <p:sldLayoutId id="2147483868" r:id="rId220"/>
    <p:sldLayoutId id="2147483869" r:id="rId221"/>
    <p:sldLayoutId id="2147483870" r:id="rId222"/>
    <p:sldLayoutId id="2147483871" r:id="rId223"/>
    <p:sldLayoutId id="2147483872" r:id="rId224"/>
    <p:sldLayoutId id="2147483873" r:id="rId225"/>
    <p:sldLayoutId id="2147483874" r:id="rId226"/>
    <p:sldLayoutId id="2147483875" r:id="rId227"/>
    <p:sldLayoutId id="2147483876" r:id="rId228"/>
    <p:sldLayoutId id="2147483877" r:id="rId229"/>
    <p:sldLayoutId id="2147483878" r:id="rId230"/>
    <p:sldLayoutId id="2147483879" r:id="rId231"/>
    <p:sldLayoutId id="2147483880" r:id="rId232"/>
    <p:sldLayoutId id="2147483881" r:id="rId233"/>
    <p:sldLayoutId id="2147483882" r:id="rId234"/>
    <p:sldLayoutId id="2147483883" r:id="rId235"/>
    <p:sldLayoutId id="2147483884" r:id="rId236"/>
    <p:sldLayoutId id="2147483885" r:id="rId237"/>
    <p:sldLayoutId id="2147483886" r:id="rId238"/>
    <p:sldLayoutId id="2147483887" r:id="rId239"/>
    <p:sldLayoutId id="2147483888" r:id="rId240"/>
    <p:sldLayoutId id="2147483889" r:id="rId241"/>
    <p:sldLayoutId id="2147483890" r:id="rId242"/>
    <p:sldLayoutId id="2147483891" r:id="rId243"/>
    <p:sldLayoutId id="2147483892" r:id="rId244"/>
    <p:sldLayoutId id="2147483893" r:id="rId245"/>
    <p:sldLayoutId id="2147483894" r:id="rId246"/>
    <p:sldLayoutId id="2147483895" r:id="rId247"/>
    <p:sldLayoutId id="2147483896" r:id="rId248"/>
    <p:sldLayoutId id="2147483897" r:id="rId249"/>
    <p:sldLayoutId id="2147483898" r:id="rId250"/>
    <p:sldLayoutId id="2147483899" r:id="rId251"/>
    <p:sldLayoutId id="2147483900" r:id="rId252"/>
    <p:sldLayoutId id="2147483901" r:id="rId253"/>
    <p:sldLayoutId id="2147483902" r:id="rId254"/>
    <p:sldLayoutId id="2147483903" r:id="rId255"/>
    <p:sldLayoutId id="2147483904" r:id="rId256"/>
    <p:sldLayoutId id="2147483905" r:id="rId257"/>
    <p:sldLayoutId id="2147483906" r:id="rId258"/>
    <p:sldLayoutId id="2147483907" r:id="rId259"/>
    <p:sldLayoutId id="2147483908" r:id="rId260"/>
    <p:sldLayoutId id="2147483909" r:id="rId261"/>
    <p:sldLayoutId id="2147483910" r:id="rId262"/>
    <p:sldLayoutId id="2147483911" r:id="rId263"/>
    <p:sldLayoutId id="2147483912" r:id="rId264"/>
    <p:sldLayoutId id="2147483913" r:id="rId265"/>
    <p:sldLayoutId id="2147483914" r:id="rId266"/>
    <p:sldLayoutId id="2147483915" r:id="rId267"/>
    <p:sldLayoutId id="2147483916" r:id="rId268"/>
    <p:sldLayoutId id="2147483917" r:id="rId269"/>
    <p:sldLayoutId id="2147483918" r:id="rId270"/>
    <p:sldLayoutId id="2147483919" r:id="rId271"/>
    <p:sldLayoutId id="2147483920" r:id="rId272"/>
    <p:sldLayoutId id="2147483921" r:id="rId273"/>
    <p:sldLayoutId id="2147483922" r:id="rId274"/>
    <p:sldLayoutId id="2147483923" r:id="rId275"/>
    <p:sldLayoutId id="2147483924" r:id="rId276"/>
    <p:sldLayoutId id="2147483925" r:id="rId277"/>
    <p:sldLayoutId id="2147483926" r:id="rId278"/>
    <p:sldLayoutId id="2147483927" r:id="rId279"/>
    <p:sldLayoutId id="2147483928" r:id="rId280"/>
    <p:sldLayoutId id="2147483929" r:id="rId281"/>
    <p:sldLayoutId id="2147483930" r:id="rId282"/>
    <p:sldLayoutId id="2147483931" r:id="rId283"/>
    <p:sldLayoutId id="2147483932" r:id="rId284"/>
    <p:sldLayoutId id="2147483933" r:id="rId285"/>
    <p:sldLayoutId id="2147483934" r:id="rId286"/>
    <p:sldLayoutId id="2147483935" r:id="rId287"/>
    <p:sldLayoutId id="2147483936" r:id="rId288"/>
    <p:sldLayoutId id="2147483937" r:id="rId289"/>
    <p:sldLayoutId id="2147483938" r:id="rId290"/>
    <p:sldLayoutId id="2147483939" r:id="rId291"/>
    <p:sldLayoutId id="2147483940" r:id="rId292"/>
    <p:sldLayoutId id="2147483941" r:id="rId293"/>
    <p:sldLayoutId id="2147483942" r:id="rId294"/>
    <p:sldLayoutId id="2147483943" r:id="rId295"/>
    <p:sldLayoutId id="2147483944" r:id="rId296"/>
    <p:sldLayoutId id="2147483945" r:id="rId297"/>
    <p:sldLayoutId id="2147483946" r:id="rId298"/>
    <p:sldLayoutId id="2147483947" r:id="rId299"/>
    <p:sldLayoutId id="2147483948" r:id="rId300"/>
    <p:sldLayoutId id="2147483949" r:id="rId301"/>
    <p:sldLayoutId id="2147483950" r:id="rId302"/>
    <p:sldLayoutId id="2147483951" r:id="rId303"/>
    <p:sldLayoutId id="2147483952" r:id="rId304"/>
    <p:sldLayoutId id="2147483953" r:id="rId305"/>
    <p:sldLayoutId id="2147483954" r:id="rId306"/>
    <p:sldLayoutId id="2147483955" r:id="rId307"/>
    <p:sldLayoutId id="2147483956" r:id="rId308"/>
    <p:sldLayoutId id="2147483957" r:id="rId309"/>
    <p:sldLayoutId id="2147483958" r:id="rId310"/>
    <p:sldLayoutId id="2147483959" r:id="rId311"/>
    <p:sldLayoutId id="2147483960" r:id="rId312"/>
    <p:sldLayoutId id="2147483961" r:id="rId313"/>
    <p:sldLayoutId id="2147483962" r:id="rId314"/>
    <p:sldLayoutId id="2147483963" r:id="rId315"/>
    <p:sldLayoutId id="2147483964" r:id="rId316"/>
    <p:sldLayoutId id="2147483965" r:id="rId317"/>
    <p:sldLayoutId id="2147483966" r:id="rId318"/>
    <p:sldLayoutId id="2147483967" r:id="rId319"/>
    <p:sldLayoutId id="2147483968" r:id="rId320"/>
    <p:sldLayoutId id="2147483969" r:id="rId321"/>
    <p:sldLayoutId id="2147483970" r:id="rId322"/>
    <p:sldLayoutId id="2147483971" r:id="rId323"/>
    <p:sldLayoutId id="2147483972" r:id="rId324"/>
    <p:sldLayoutId id="2147483973" r:id="rId325"/>
    <p:sldLayoutId id="2147483974" r:id="rId326"/>
    <p:sldLayoutId id="2147483975" r:id="rId327"/>
    <p:sldLayoutId id="2147483976" r:id="rId328"/>
    <p:sldLayoutId id="2147483977" r:id="rId329"/>
    <p:sldLayoutId id="2147483978" r:id="rId330"/>
    <p:sldLayoutId id="2147483979" r:id="rId331"/>
    <p:sldLayoutId id="2147483980" r:id="rId332"/>
    <p:sldLayoutId id="2147483981" r:id="rId333"/>
    <p:sldLayoutId id="2147483982" r:id="rId334"/>
    <p:sldLayoutId id="2147483983" r:id="rId335"/>
    <p:sldLayoutId id="2147483984" r:id="rId336"/>
    <p:sldLayoutId id="2147483985" r:id="rId337"/>
    <p:sldLayoutId id="2147483986" r:id="rId338"/>
    <p:sldLayoutId id="2147483987" r:id="rId339"/>
    <p:sldLayoutId id="2147483988" r:id="rId340"/>
    <p:sldLayoutId id="2147483989" r:id="rId341"/>
    <p:sldLayoutId id="2147483990" r:id="rId342"/>
    <p:sldLayoutId id="2147483991" r:id="rId343"/>
    <p:sldLayoutId id="2147483992" r:id="rId344"/>
    <p:sldLayoutId id="2147483993" r:id="rId345"/>
    <p:sldLayoutId id="2147483994" r:id="rId346"/>
    <p:sldLayoutId id="2147483995" r:id="rId347"/>
    <p:sldLayoutId id="2147483996" r:id="rId348"/>
    <p:sldLayoutId id="2147483997" r:id="rId349"/>
    <p:sldLayoutId id="2147483998" r:id="rId350"/>
    <p:sldLayoutId id="2147483999" r:id="rId351"/>
    <p:sldLayoutId id="2147484000" r:id="rId352"/>
    <p:sldLayoutId id="2147484001" r:id="rId353"/>
    <p:sldLayoutId id="2147484002" r:id="rId354"/>
    <p:sldLayoutId id="2147484003" r:id="rId355"/>
    <p:sldLayoutId id="2147484004" r:id="rId356"/>
    <p:sldLayoutId id="2147484005" r:id="rId357"/>
    <p:sldLayoutId id="2147484006" r:id="rId358"/>
    <p:sldLayoutId id="2147484007" r:id="rId359"/>
    <p:sldLayoutId id="2147484008" r:id="rId360"/>
    <p:sldLayoutId id="2147484009" r:id="rId361"/>
    <p:sldLayoutId id="2147484010" r:id="rId362"/>
    <p:sldLayoutId id="2147484011" r:id="rId363"/>
    <p:sldLayoutId id="2147484012" r:id="rId364"/>
    <p:sldLayoutId id="2147484013" r:id="rId365"/>
    <p:sldLayoutId id="2147484014" r:id="rId366"/>
    <p:sldLayoutId id="2147484015" r:id="rId367"/>
    <p:sldLayoutId id="2147484016" r:id="rId368"/>
    <p:sldLayoutId id="2147484017" r:id="rId369"/>
    <p:sldLayoutId id="2147484018" r:id="rId370"/>
    <p:sldLayoutId id="2147484019" r:id="rId371"/>
    <p:sldLayoutId id="2147484020" r:id="rId372"/>
    <p:sldLayoutId id="2147484021" r:id="rId373"/>
    <p:sldLayoutId id="2147484022" r:id="rId374"/>
    <p:sldLayoutId id="2147484023" r:id="rId375"/>
    <p:sldLayoutId id="2147484024" r:id="rId376"/>
    <p:sldLayoutId id="2147484025" r:id="rId377"/>
    <p:sldLayoutId id="2147484026" r:id="rId378"/>
    <p:sldLayoutId id="2147484027" r:id="rId379"/>
    <p:sldLayoutId id="2147484028" r:id="rId380"/>
    <p:sldLayoutId id="2147484029" r:id="rId381"/>
    <p:sldLayoutId id="2147484030" r:id="rId382"/>
    <p:sldLayoutId id="2147484031" r:id="rId383"/>
    <p:sldLayoutId id="2147484032" r:id="rId384"/>
    <p:sldLayoutId id="2147484033" r:id="rId385"/>
    <p:sldLayoutId id="2147484034" r:id="rId386"/>
    <p:sldLayoutId id="2147484035" r:id="rId387"/>
    <p:sldLayoutId id="2147484036" r:id="rId388"/>
    <p:sldLayoutId id="2147484037" r:id="rId389"/>
    <p:sldLayoutId id="2147484038" r:id="rId390"/>
    <p:sldLayoutId id="2147484039" r:id="rId391"/>
    <p:sldLayoutId id="2147484040" r:id="rId392"/>
    <p:sldLayoutId id="2147484041" r:id="rId393"/>
    <p:sldLayoutId id="2147484042" r:id="rId394"/>
    <p:sldLayoutId id="2147484043" r:id="rId395"/>
    <p:sldLayoutId id="2147484044" r:id="rId396"/>
    <p:sldLayoutId id="2147484045" r:id="rId397"/>
    <p:sldLayoutId id="2147484046" r:id="rId398"/>
    <p:sldLayoutId id="2147484047" r:id="rId399"/>
    <p:sldLayoutId id="2147484048" r:id="rId400"/>
    <p:sldLayoutId id="2147484049" r:id="rId401"/>
    <p:sldLayoutId id="2147484050" r:id="rId402"/>
    <p:sldLayoutId id="2147484051" r:id="rId403"/>
    <p:sldLayoutId id="2147484052" r:id="rId404"/>
    <p:sldLayoutId id="2147484053" r:id="rId405"/>
    <p:sldLayoutId id="2147484054" r:id="rId406"/>
    <p:sldLayoutId id="2147484055" r:id="rId407"/>
    <p:sldLayoutId id="2147484056" r:id="rId408"/>
    <p:sldLayoutId id="2147484057" r:id="rId409"/>
    <p:sldLayoutId id="2147484058" r:id="rId410"/>
    <p:sldLayoutId id="2147484059" r:id="rId411"/>
    <p:sldLayoutId id="2147484060" r:id="rId412"/>
    <p:sldLayoutId id="2147484061" r:id="rId413"/>
    <p:sldLayoutId id="2147484062" r:id="rId414"/>
    <p:sldLayoutId id="2147484063" r:id="rId415"/>
    <p:sldLayoutId id="2147484064" r:id="rId416"/>
    <p:sldLayoutId id="2147484065" r:id="rId417"/>
    <p:sldLayoutId id="2147484066" r:id="rId418"/>
    <p:sldLayoutId id="2147484067" r:id="rId419"/>
    <p:sldLayoutId id="2147484068" r:id="rId420"/>
    <p:sldLayoutId id="2147484069" r:id="rId421"/>
    <p:sldLayoutId id="2147484070" r:id="rId422"/>
    <p:sldLayoutId id="2147484071" r:id="rId423"/>
    <p:sldLayoutId id="2147484072" r:id="rId424"/>
    <p:sldLayoutId id="2147484073" r:id="rId425"/>
    <p:sldLayoutId id="2147484074" r:id="rId426"/>
    <p:sldLayoutId id="2147484075" r:id="rId427"/>
    <p:sldLayoutId id="2147484076" r:id="rId428"/>
    <p:sldLayoutId id="2147484077" r:id="rId429"/>
    <p:sldLayoutId id="2147484078" r:id="rId430"/>
    <p:sldLayoutId id="2147484079" r:id="rId431"/>
    <p:sldLayoutId id="2147484080" r:id="rId432"/>
    <p:sldLayoutId id="2147484081" r:id="rId433"/>
    <p:sldLayoutId id="2147484082" r:id="rId434"/>
    <p:sldLayoutId id="2147484083" r:id="rId435"/>
    <p:sldLayoutId id="2147484084" r:id="rId436"/>
    <p:sldLayoutId id="2147484085" r:id="rId437"/>
    <p:sldLayoutId id="2147484086" r:id="rId438"/>
    <p:sldLayoutId id="2147484087" r:id="rId439"/>
    <p:sldLayoutId id="2147484088" r:id="rId440"/>
    <p:sldLayoutId id="2147484089" r:id="rId441"/>
    <p:sldLayoutId id="2147484090" r:id="rId442"/>
    <p:sldLayoutId id="2147484091" r:id="rId443"/>
    <p:sldLayoutId id="2147484092" r:id="rId444"/>
    <p:sldLayoutId id="2147484093" r:id="rId445"/>
    <p:sldLayoutId id="2147484094" r:id="rId446"/>
    <p:sldLayoutId id="2147484095" r:id="rId447"/>
    <p:sldLayoutId id="2147484096" r:id="rId448"/>
    <p:sldLayoutId id="2147484097" r:id="rId449"/>
    <p:sldLayoutId id="2147484098" r:id="rId450"/>
    <p:sldLayoutId id="2147484099" r:id="rId451"/>
    <p:sldLayoutId id="2147484100" r:id="rId452"/>
    <p:sldLayoutId id="2147484101" r:id="rId453"/>
    <p:sldLayoutId id="2147484102" r:id="rId454"/>
    <p:sldLayoutId id="2147484103" r:id="rId455"/>
    <p:sldLayoutId id="2147484104" r:id="rId456"/>
    <p:sldLayoutId id="2147484105" r:id="rId457"/>
    <p:sldLayoutId id="2147484106" r:id="rId458"/>
    <p:sldLayoutId id="2147484107" r:id="rId459"/>
    <p:sldLayoutId id="2147484108" r:id="rId460"/>
    <p:sldLayoutId id="2147484109" r:id="rId461"/>
    <p:sldLayoutId id="2147484110" r:id="rId462"/>
    <p:sldLayoutId id="2147484111" r:id="rId463"/>
    <p:sldLayoutId id="2147484112" r:id="rId464"/>
    <p:sldLayoutId id="2147484113" r:id="rId465"/>
    <p:sldLayoutId id="2147484114" r:id="rId466"/>
    <p:sldLayoutId id="2147484115" r:id="rId467"/>
    <p:sldLayoutId id="2147484116" r:id="rId468"/>
    <p:sldLayoutId id="2147484117" r:id="rId469"/>
    <p:sldLayoutId id="2147484118" r:id="rId470"/>
    <p:sldLayoutId id="2147484119" r:id="rId471"/>
    <p:sldLayoutId id="2147484120" r:id="rId472"/>
    <p:sldLayoutId id="2147484121" r:id="rId473"/>
    <p:sldLayoutId id="2147484122" r:id="rId474"/>
    <p:sldLayoutId id="2147484123" r:id="rId475"/>
    <p:sldLayoutId id="2147484124" r:id="rId476"/>
    <p:sldLayoutId id="2147484125" r:id="rId477"/>
    <p:sldLayoutId id="2147484126" r:id="rId478"/>
    <p:sldLayoutId id="2147484127" r:id="rId479"/>
    <p:sldLayoutId id="2147484128" r:id="rId480"/>
    <p:sldLayoutId id="2147484129" r:id="rId481"/>
    <p:sldLayoutId id="2147484130" r:id="rId482"/>
    <p:sldLayoutId id="2147484131" r:id="rId483"/>
    <p:sldLayoutId id="2147484132" r:id="rId484"/>
    <p:sldLayoutId id="2147484133" r:id="rId485"/>
    <p:sldLayoutId id="2147484134" r:id="rId486"/>
    <p:sldLayoutId id="2147484135" r:id="rId487"/>
    <p:sldLayoutId id="2147484136" r:id="rId488"/>
    <p:sldLayoutId id="2147484137" r:id="rId489"/>
    <p:sldLayoutId id="2147484138" r:id="rId490"/>
    <p:sldLayoutId id="2147484139" r:id="rId491"/>
    <p:sldLayoutId id="2147484140" r:id="rId492"/>
    <p:sldLayoutId id="2147484141" r:id="rId493"/>
    <p:sldLayoutId id="2147484142" r:id="rId494"/>
    <p:sldLayoutId id="2147484143" r:id="rId495"/>
    <p:sldLayoutId id="2147484144" r:id="rId496"/>
    <p:sldLayoutId id="2147484145" r:id="rId497"/>
    <p:sldLayoutId id="2147484146" r:id="rId498"/>
    <p:sldLayoutId id="2147484147" r:id="rId499"/>
    <p:sldLayoutId id="2147484148" r:id="rId500"/>
    <p:sldLayoutId id="2147484149" r:id="rId501"/>
    <p:sldLayoutId id="2147484150" r:id="rId502"/>
    <p:sldLayoutId id="2147484151" r:id="rId503"/>
    <p:sldLayoutId id="2147484152" r:id="rId504"/>
    <p:sldLayoutId id="2147484153" r:id="rId505"/>
    <p:sldLayoutId id="2147484154" r:id="rId506"/>
    <p:sldLayoutId id="2147484155" r:id="rId507"/>
    <p:sldLayoutId id="2147484156" r:id="rId508"/>
    <p:sldLayoutId id="2147484157" r:id="rId509"/>
    <p:sldLayoutId id="2147484158" r:id="rId510"/>
    <p:sldLayoutId id="2147484159" r:id="rId511"/>
    <p:sldLayoutId id="2147484160" r:id="rId512"/>
    <p:sldLayoutId id="2147484161" r:id="rId513"/>
    <p:sldLayoutId id="2147484162" r:id="rId514"/>
    <p:sldLayoutId id="2147484163" r:id="rId515"/>
    <p:sldLayoutId id="2147484164" r:id="rId516"/>
    <p:sldLayoutId id="2147484165" r:id="rId517"/>
    <p:sldLayoutId id="2147484166" r:id="rId518"/>
    <p:sldLayoutId id="2147484167" r:id="rId519"/>
    <p:sldLayoutId id="2147484168" r:id="rId520"/>
    <p:sldLayoutId id="2147484169" r:id="rId521"/>
    <p:sldLayoutId id="2147484170" r:id="rId522"/>
    <p:sldLayoutId id="2147484171" r:id="rId523"/>
    <p:sldLayoutId id="2147484172" r:id="rId524"/>
    <p:sldLayoutId id="2147484173" r:id="rId525"/>
    <p:sldLayoutId id="2147484174" r:id="rId526"/>
    <p:sldLayoutId id="2147484175" r:id="rId527"/>
    <p:sldLayoutId id="2147484176" r:id="rId528"/>
    <p:sldLayoutId id="2147484177" r:id="rId529"/>
    <p:sldLayoutId id="2147484178" r:id="rId530"/>
    <p:sldLayoutId id="2147484179" r:id="rId531"/>
    <p:sldLayoutId id="2147484180" r:id="rId532"/>
    <p:sldLayoutId id="2147484181" r:id="rId533"/>
    <p:sldLayoutId id="2147484182" r:id="rId534"/>
    <p:sldLayoutId id="2147484183" r:id="rId535"/>
    <p:sldLayoutId id="2147484184" r:id="rId536"/>
    <p:sldLayoutId id="2147484185" r:id="rId537"/>
    <p:sldLayoutId id="2147484186" r:id="rId538"/>
    <p:sldLayoutId id="2147484187" r:id="rId539"/>
    <p:sldLayoutId id="2147484188" r:id="rId540"/>
    <p:sldLayoutId id="2147484189" r:id="rId541"/>
    <p:sldLayoutId id="2147484190" r:id="rId542"/>
    <p:sldLayoutId id="2147484191" r:id="rId543"/>
    <p:sldLayoutId id="2147484192" r:id="rId544"/>
    <p:sldLayoutId id="2147484193" r:id="rId545"/>
    <p:sldLayoutId id="2147484194" r:id="rId546"/>
    <p:sldLayoutId id="2147484195" r:id="rId547"/>
    <p:sldLayoutId id="2147484196" r:id="rId548"/>
    <p:sldLayoutId id="2147484197" r:id="rId549"/>
    <p:sldLayoutId id="2147484198" r:id="rId550"/>
    <p:sldLayoutId id="2147484199" r:id="rId551"/>
    <p:sldLayoutId id="2147484200" r:id="rId552"/>
    <p:sldLayoutId id="2147484201" r:id="rId553"/>
    <p:sldLayoutId id="2147484202" r:id="rId554"/>
    <p:sldLayoutId id="2147484203" r:id="rId555"/>
    <p:sldLayoutId id="2147484204" r:id="rId556"/>
    <p:sldLayoutId id="2147484205" r:id="rId557"/>
    <p:sldLayoutId id="2147484206" r:id="rId558"/>
    <p:sldLayoutId id="2147484207" r:id="rId559"/>
    <p:sldLayoutId id="2147484208" r:id="rId560"/>
    <p:sldLayoutId id="2147484209" r:id="rId561"/>
    <p:sldLayoutId id="2147484210" r:id="rId562"/>
    <p:sldLayoutId id="2147484211" r:id="rId563"/>
    <p:sldLayoutId id="2147484212" r:id="rId564"/>
    <p:sldLayoutId id="2147484213" r:id="rId565"/>
    <p:sldLayoutId id="2147484214" r:id="rId566"/>
    <p:sldLayoutId id="2147484215" r:id="rId567"/>
    <p:sldLayoutId id="2147484216" r:id="rId568"/>
    <p:sldLayoutId id="2147484217" r:id="rId569"/>
    <p:sldLayoutId id="2147484218" r:id="rId570"/>
    <p:sldLayoutId id="2147484219" r:id="rId571"/>
    <p:sldLayoutId id="2147484220" r:id="rId572"/>
    <p:sldLayoutId id="2147484221" r:id="rId573"/>
    <p:sldLayoutId id="2147484222" r:id="rId574"/>
    <p:sldLayoutId id="2147484223" r:id="rId575"/>
    <p:sldLayoutId id="2147484224" r:id="rId576"/>
    <p:sldLayoutId id="2147484225" r:id="rId577"/>
    <p:sldLayoutId id="2147484226" r:id="rId578"/>
    <p:sldLayoutId id="2147484227" r:id="rId579"/>
    <p:sldLayoutId id="2147484228" r:id="rId580"/>
    <p:sldLayoutId id="2147484229" r:id="rId581"/>
    <p:sldLayoutId id="2147484230" r:id="rId582"/>
    <p:sldLayoutId id="2147484231" r:id="rId583"/>
    <p:sldLayoutId id="2147484232" r:id="rId584"/>
    <p:sldLayoutId id="2147484233" r:id="rId585"/>
    <p:sldLayoutId id="2147484234" r:id="rId586"/>
    <p:sldLayoutId id="2147484235" r:id="rId587"/>
    <p:sldLayoutId id="2147484236" r:id="rId588"/>
    <p:sldLayoutId id="2147484237" r:id="rId589"/>
    <p:sldLayoutId id="2147484238" r:id="rId590"/>
    <p:sldLayoutId id="2147484239" r:id="rId591"/>
    <p:sldLayoutId id="2147484240" r:id="rId592"/>
    <p:sldLayoutId id="2147484241" r:id="rId593"/>
    <p:sldLayoutId id="2147484242" r:id="rId594"/>
    <p:sldLayoutId id="2147484243" r:id="rId595"/>
    <p:sldLayoutId id="2147484244" r:id="rId596"/>
    <p:sldLayoutId id="2147484245" r:id="rId597"/>
    <p:sldLayoutId id="2147484246" r:id="rId598"/>
    <p:sldLayoutId id="2147484247" r:id="rId599"/>
    <p:sldLayoutId id="2147484248" r:id="rId600"/>
    <p:sldLayoutId id="2147484249" r:id="rId601"/>
    <p:sldLayoutId id="2147484250" r:id="rId602"/>
    <p:sldLayoutId id="2147484251" r:id="rId603"/>
    <p:sldLayoutId id="2147484252" r:id="rId604"/>
    <p:sldLayoutId id="2147484253" r:id="rId605"/>
    <p:sldLayoutId id="2147484254" r:id="rId606"/>
    <p:sldLayoutId id="2147484255" r:id="rId607"/>
    <p:sldLayoutId id="2147484256" r:id="rId608"/>
    <p:sldLayoutId id="2147484257" r:id="rId609"/>
    <p:sldLayoutId id="2147484258" r:id="rId610"/>
    <p:sldLayoutId id="2147484259" r:id="rId611"/>
    <p:sldLayoutId id="2147484260" r:id="rId612"/>
    <p:sldLayoutId id="2147484261" r:id="rId613"/>
    <p:sldLayoutId id="2147484262" r:id="rId614"/>
    <p:sldLayoutId id="2147484263" r:id="rId615"/>
    <p:sldLayoutId id="2147484264" r:id="rId616"/>
    <p:sldLayoutId id="2147484265" r:id="rId617"/>
    <p:sldLayoutId id="2147484266" r:id="rId618"/>
    <p:sldLayoutId id="2147484267" r:id="rId619"/>
    <p:sldLayoutId id="2147484268" r:id="rId620"/>
    <p:sldLayoutId id="2147484269" r:id="rId621"/>
    <p:sldLayoutId id="2147484270" r:id="rId622"/>
    <p:sldLayoutId id="2147484271" r:id="rId623"/>
    <p:sldLayoutId id="2147484272" r:id="rId624"/>
    <p:sldLayoutId id="2147484273" r:id="rId625"/>
    <p:sldLayoutId id="2147484274" r:id="rId626"/>
    <p:sldLayoutId id="2147484275" r:id="rId627"/>
    <p:sldLayoutId id="2147484276" r:id="rId628"/>
    <p:sldLayoutId id="2147484277" r:id="rId629"/>
    <p:sldLayoutId id="2147484278" r:id="rId630"/>
    <p:sldLayoutId id="2147484279" r:id="rId631"/>
    <p:sldLayoutId id="2147484280" r:id="rId632"/>
    <p:sldLayoutId id="2147484281" r:id="rId633"/>
    <p:sldLayoutId id="2147484282" r:id="rId634"/>
    <p:sldLayoutId id="2147484283" r:id="rId635"/>
    <p:sldLayoutId id="2147484284" r:id="rId636"/>
    <p:sldLayoutId id="2147484285" r:id="rId637"/>
    <p:sldLayoutId id="2147484286" r:id="rId638"/>
    <p:sldLayoutId id="2147484287" r:id="rId639"/>
    <p:sldLayoutId id="2147484288" r:id="rId640"/>
    <p:sldLayoutId id="2147484289" r:id="rId641"/>
    <p:sldLayoutId id="2147484290" r:id="rId642"/>
    <p:sldLayoutId id="2147484291" r:id="rId643"/>
    <p:sldLayoutId id="2147484292" r:id="rId644"/>
    <p:sldLayoutId id="2147484293" r:id="rId645"/>
    <p:sldLayoutId id="2147484294" r:id="rId646"/>
    <p:sldLayoutId id="2147484295" r:id="rId647"/>
    <p:sldLayoutId id="2147484296" r:id="rId648"/>
    <p:sldLayoutId id="2147484297" r:id="rId649"/>
    <p:sldLayoutId id="2147484298" r:id="rId650"/>
    <p:sldLayoutId id="2147484299" r:id="rId651"/>
    <p:sldLayoutId id="2147484300" r:id="rId652"/>
    <p:sldLayoutId id="2147484301" r:id="rId653"/>
    <p:sldLayoutId id="2147484302" r:id="rId654"/>
    <p:sldLayoutId id="2147484303" r:id="rId655"/>
    <p:sldLayoutId id="2147484304" r:id="rId656"/>
    <p:sldLayoutId id="2147484305" r:id="rId657"/>
    <p:sldLayoutId id="2147484306" r:id="rId658"/>
    <p:sldLayoutId id="2147484307" r:id="rId659"/>
    <p:sldLayoutId id="2147484308" r:id="rId660"/>
    <p:sldLayoutId id="2147484309" r:id="rId661"/>
    <p:sldLayoutId id="2147484310" r:id="rId662"/>
    <p:sldLayoutId id="2147484311" r:id="rId663"/>
    <p:sldLayoutId id="2147484312" r:id="rId664"/>
    <p:sldLayoutId id="2147484313" r:id="rId665"/>
    <p:sldLayoutId id="2147484314" r:id="rId666"/>
    <p:sldLayoutId id="2147484315" r:id="rId667"/>
    <p:sldLayoutId id="2147484316" r:id="rId668"/>
    <p:sldLayoutId id="2147484317" r:id="rId669"/>
    <p:sldLayoutId id="2147484318" r:id="rId670"/>
    <p:sldLayoutId id="2147484319" r:id="rId671"/>
    <p:sldLayoutId id="2147484320" r:id="rId672"/>
    <p:sldLayoutId id="2147484321" r:id="rId673"/>
    <p:sldLayoutId id="2147484322" r:id="rId674"/>
    <p:sldLayoutId id="2147484323" r:id="rId675"/>
    <p:sldLayoutId id="2147484324" r:id="rId676"/>
    <p:sldLayoutId id="2147484325" r:id="rId677"/>
    <p:sldLayoutId id="2147484326" r:id="rId678"/>
    <p:sldLayoutId id="2147484327" r:id="rId679"/>
    <p:sldLayoutId id="2147484328" r:id="rId680"/>
    <p:sldLayoutId id="2147484329" r:id="rId681"/>
    <p:sldLayoutId id="2147484330" r:id="rId682"/>
    <p:sldLayoutId id="2147484331" r:id="rId683"/>
    <p:sldLayoutId id="2147484332" r:id="rId684"/>
    <p:sldLayoutId id="2147484333" r:id="rId685"/>
    <p:sldLayoutId id="2147484334" r:id="rId686"/>
    <p:sldLayoutId id="2147484335" r:id="rId687"/>
    <p:sldLayoutId id="2147484336" r:id="rId688"/>
    <p:sldLayoutId id="2147484337" r:id="rId689"/>
    <p:sldLayoutId id="2147484338" r:id="rId690"/>
    <p:sldLayoutId id="2147484339" r:id="rId691"/>
    <p:sldLayoutId id="2147484340" r:id="rId692"/>
    <p:sldLayoutId id="2147484341" r:id="rId693"/>
    <p:sldLayoutId id="2147484342" r:id="rId694"/>
    <p:sldLayoutId id="2147484343" r:id="rId695"/>
    <p:sldLayoutId id="2147484344" r:id="rId696"/>
    <p:sldLayoutId id="2147484345" r:id="rId697"/>
    <p:sldLayoutId id="2147484346" r:id="rId698"/>
    <p:sldLayoutId id="2147484347" r:id="rId699"/>
    <p:sldLayoutId id="2147484348" r:id="rId700"/>
    <p:sldLayoutId id="2147484349" r:id="rId701"/>
    <p:sldLayoutId id="2147484350" r:id="rId702"/>
    <p:sldLayoutId id="2147484351" r:id="rId703"/>
    <p:sldLayoutId id="2147484352" r:id="rId704"/>
    <p:sldLayoutId id="2147484353" r:id="rId705"/>
    <p:sldLayoutId id="2147484354" r:id="rId706"/>
    <p:sldLayoutId id="2147484355" r:id="rId707"/>
    <p:sldLayoutId id="2147484356" r:id="rId708"/>
    <p:sldLayoutId id="2147484357" r:id="rId709"/>
    <p:sldLayoutId id="2147484358" r:id="rId710"/>
    <p:sldLayoutId id="2147484359" r:id="rId711"/>
    <p:sldLayoutId id="2147484360" r:id="rId712"/>
    <p:sldLayoutId id="2147484361" r:id="rId713"/>
    <p:sldLayoutId id="2147484362" r:id="rId714"/>
    <p:sldLayoutId id="2147484363" r:id="rId715"/>
    <p:sldLayoutId id="2147484364" r:id="rId716"/>
    <p:sldLayoutId id="2147484365" r:id="rId717"/>
    <p:sldLayoutId id="2147484366" r:id="rId718"/>
    <p:sldLayoutId id="2147484367" r:id="rId719"/>
    <p:sldLayoutId id="2147484368" r:id="rId720"/>
    <p:sldLayoutId id="2147484369" r:id="rId721"/>
    <p:sldLayoutId id="2147484370" r:id="rId722"/>
    <p:sldLayoutId id="2147484371" r:id="rId723"/>
    <p:sldLayoutId id="2147484372" r:id="rId724"/>
    <p:sldLayoutId id="2147484373" r:id="rId725"/>
    <p:sldLayoutId id="2147484374" r:id="rId726"/>
    <p:sldLayoutId id="2147484375" r:id="rId727"/>
    <p:sldLayoutId id="2147484376" r:id="rId728"/>
    <p:sldLayoutId id="2147484377" r:id="rId729"/>
    <p:sldLayoutId id="2147484378" r:id="rId730"/>
    <p:sldLayoutId id="2147484379" r:id="rId731"/>
    <p:sldLayoutId id="2147484380" r:id="rId732"/>
    <p:sldLayoutId id="2147484381" r:id="rId733"/>
    <p:sldLayoutId id="2147484382" r:id="rId734"/>
    <p:sldLayoutId id="2147484383" r:id="rId735"/>
    <p:sldLayoutId id="2147484384" r:id="rId736"/>
    <p:sldLayoutId id="2147484385" r:id="rId737"/>
    <p:sldLayoutId id="2147484386" r:id="rId738"/>
    <p:sldLayoutId id="2147484387" r:id="rId739"/>
    <p:sldLayoutId id="2147484388" r:id="rId740"/>
    <p:sldLayoutId id="2147484389" r:id="rId741"/>
    <p:sldLayoutId id="2147484390" r:id="rId742"/>
    <p:sldLayoutId id="2147484391" r:id="rId743"/>
    <p:sldLayoutId id="2147484392" r:id="rId744"/>
    <p:sldLayoutId id="2147484393" r:id="rId745"/>
    <p:sldLayoutId id="2147484394" r:id="rId746"/>
    <p:sldLayoutId id="2147484395" r:id="rId747"/>
    <p:sldLayoutId id="2147484396" r:id="rId748"/>
    <p:sldLayoutId id="2147484397" r:id="rId749"/>
    <p:sldLayoutId id="2147484398" r:id="rId750"/>
    <p:sldLayoutId id="2147484399" r:id="rId751"/>
    <p:sldLayoutId id="2147484400" r:id="rId752"/>
    <p:sldLayoutId id="2147484401" r:id="rId753"/>
    <p:sldLayoutId id="2147484402" r:id="rId754"/>
    <p:sldLayoutId id="2147484403" r:id="rId755"/>
    <p:sldLayoutId id="2147484404" r:id="rId756"/>
    <p:sldLayoutId id="2147484405" r:id="rId757"/>
    <p:sldLayoutId id="2147484406" r:id="rId758"/>
    <p:sldLayoutId id="2147484407" r:id="rId759"/>
    <p:sldLayoutId id="2147484408" r:id="rId760"/>
    <p:sldLayoutId id="2147484409" r:id="rId761"/>
    <p:sldLayoutId id="2147484410" r:id="rId762"/>
    <p:sldLayoutId id="2147484411" r:id="rId763"/>
    <p:sldLayoutId id="2147484412" r:id="rId764"/>
    <p:sldLayoutId id="2147484413" r:id="rId765"/>
    <p:sldLayoutId id="2147484414" r:id="rId766"/>
    <p:sldLayoutId id="2147484415" r:id="rId767"/>
    <p:sldLayoutId id="2147484416" r:id="rId768"/>
    <p:sldLayoutId id="2147484417" r:id="rId769"/>
    <p:sldLayoutId id="2147484418" r:id="rId770"/>
    <p:sldLayoutId id="2147484419" r:id="rId771"/>
    <p:sldLayoutId id="2147484420" r:id="rId772"/>
    <p:sldLayoutId id="2147484421" r:id="rId773"/>
    <p:sldLayoutId id="2147484422" r:id="rId774"/>
    <p:sldLayoutId id="2147484423" r:id="rId775"/>
    <p:sldLayoutId id="2147484424" r:id="rId776"/>
    <p:sldLayoutId id="2147484425" r:id="rId777"/>
    <p:sldLayoutId id="2147484426" r:id="rId778"/>
    <p:sldLayoutId id="2147484427" r:id="rId779"/>
    <p:sldLayoutId id="2147484428" r:id="rId780"/>
    <p:sldLayoutId id="2147484429" r:id="rId781"/>
    <p:sldLayoutId id="2147484430" r:id="rId782"/>
    <p:sldLayoutId id="2147484431" r:id="rId783"/>
    <p:sldLayoutId id="2147484432" r:id="rId784"/>
    <p:sldLayoutId id="2147484433" r:id="rId785"/>
    <p:sldLayoutId id="2147484434" r:id="rId786"/>
    <p:sldLayoutId id="2147484435" r:id="rId787"/>
    <p:sldLayoutId id="2147484436" r:id="rId788"/>
    <p:sldLayoutId id="2147484437" r:id="rId789"/>
    <p:sldLayoutId id="2147484438" r:id="rId790"/>
    <p:sldLayoutId id="2147484439" r:id="rId791"/>
    <p:sldLayoutId id="2147484440" r:id="rId792"/>
    <p:sldLayoutId id="2147484441" r:id="rId793"/>
    <p:sldLayoutId id="2147484442" r:id="rId794"/>
    <p:sldLayoutId id="2147484443" r:id="rId795"/>
    <p:sldLayoutId id="2147484444" r:id="rId796"/>
    <p:sldLayoutId id="2147484445" r:id="rId797"/>
    <p:sldLayoutId id="2147484446" r:id="rId798"/>
    <p:sldLayoutId id="2147484447" r:id="rId799"/>
    <p:sldLayoutId id="2147484448" r:id="rId800"/>
    <p:sldLayoutId id="2147484449" r:id="rId801"/>
    <p:sldLayoutId id="2147484450" r:id="rId802"/>
    <p:sldLayoutId id="2147484451" r:id="rId803"/>
    <p:sldLayoutId id="2147484452" r:id="rId804"/>
    <p:sldLayoutId id="2147484453" r:id="rId805"/>
    <p:sldLayoutId id="2147484454" r:id="rId806"/>
    <p:sldLayoutId id="2147484455" r:id="rId807"/>
    <p:sldLayoutId id="2147484456" r:id="rId808"/>
    <p:sldLayoutId id="2147484457" r:id="rId809"/>
    <p:sldLayoutId id="2147484458" r:id="rId810"/>
    <p:sldLayoutId id="2147484459" r:id="rId811"/>
    <p:sldLayoutId id="2147484460" r:id="rId812"/>
    <p:sldLayoutId id="2147484461" r:id="rId813"/>
    <p:sldLayoutId id="2147484462" r:id="rId814"/>
    <p:sldLayoutId id="2147484463" r:id="rId815"/>
    <p:sldLayoutId id="2147484464" r:id="rId816"/>
    <p:sldLayoutId id="2147484465" r:id="rId817"/>
    <p:sldLayoutId id="2147484466" r:id="rId818"/>
    <p:sldLayoutId id="2147484467" r:id="rId819"/>
    <p:sldLayoutId id="2147484468" r:id="rId820"/>
    <p:sldLayoutId id="2147484469" r:id="rId821"/>
    <p:sldLayoutId id="2147484470" r:id="rId822"/>
    <p:sldLayoutId id="2147484471" r:id="rId823"/>
    <p:sldLayoutId id="2147484472" r:id="rId824"/>
    <p:sldLayoutId id="2147484473" r:id="rId825"/>
    <p:sldLayoutId id="2147484474" r:id="rId826"/>
    <p:sldLayoutId id="2147484475" r:id="rId827"/>
    <p:sldLayoutId id="2147484476" r:id="rId828"/>
    <p:sldLayoutId id="2147484477" r:id="rId829"/>
    <p:sldLayoutId id="2147484478" r:id="rId830"/>
    <p:sldLayoutId id="2147484479" r:id="rId831"/>
    <p:sldLayoutId id="2147484480" r:id="rId832"/>
    <p:sldLayoutId id="2147484481" r:id="rId833"/>
    <p:sldLayoutId id="2147484482" r:id="rId834"/>
    <p:sldLayoutId id="2147484483" r:id="rId835"/>
    <p:sldLayoutId id="2147484484" r:id="rId836"/>
    <p:sldLayoutId id="2147484485" r:id="rId837"/>
    <p:sldLayoutId id="2147484486" r:id="rId838"/>
    <p:sldLayoutId id="2147484487" r:id="rId839"/>
    <p:sldLayoutId id="2147484488" r:id="rId840"/>
    <p:sldLayoutId id="2147484489" r:id="rId841"/>
    <p:sldLayoutId id="2147484490" r:id="rId842"/>
    <p:sldLayoutId id="2147484491" r:id="rId843"/>
    <p:sldLayoutId id="2147484492" r:id="rId844"/>
    <p:sldLayoutId id="2147484493" r:id="rId845"/>
    <p:sldLayoutId id="2147484494" r:id="rId846"/>
    <p:sldLayoutId id="2147484495" r:id="rId847"/>
    <p:sldLayoutId id="2147484496" r:id="rId848"/>
    <p:sldLayoutId id="2147484497" r:id="rId849"/>
    <p:sldLayoutId id="2147484498" r:id="rId850"/>
    <p:sldLayoutId id="2147484499" r:id="rId851"/>
    <p:sldLayoutId id="2147484500" r:id="rId852"/>
    <p:sldLayoutId id="2147484501" r:id="rId853"/>
    <p:sldLayoutId id="2147484502" r:id="rId854"/>
    <p:sldLayoutId id="2147484503" r:id="rId855"/>
    <p:sldLayoutId id="2147484504" r:id="rId856"/>
    <p:sldLayoutId id="2147484505" r:id="rId857"/>
    <p:sldLayoutId id="2147484506" r:id="rId858"/>
    <p:sldLayoutId id="2147484507" r:id="rId859"/>
    <p:sldLayoutId id="2147484508" r:id="rId860"/>
    <p:sldLayoutId id="2147484509" r:id="rId861"/>
    <p:sldLayoutId id="2147484510" r:id="rId862"/>
    <p:sldLayoutId id="2147484511" r:id="rId863"/>
    <p:sldLayoutId id="2147484512" r:id="rId864"/>
    <p:sldLayoutId id="2147484513" r:id="rId865"/>
    <p:sldLayoutId id="2147484514" r:id="rId866"/>
    <p:sldLayoutId id="2147484515" r:id="rId867"/>
    <p:sldLayoutId id="2147484516" r:id="rId868"/>
    <p:sldLayoutId id="2147484517" r:id="rId869"/>
    <p:sldLayoutId id="2147484518" r:id="rId870"/>
    <p:sldLayoutId id="2147484519" r:id="rId871"/>
    <p:sldLayoutId id="2147484520" r:id="rId872"/>
    <p:sldLayoutId id="2147484521" r:id="rId873"/>
    <p:sldLayoutId id="2147484522" r:id="rId874"/>
    <p:sldLayoutId id="2147484523" r:id="rId875"/>
    <p:sldLayoutId id="2147484524" r:id="rId876"/>
    <p:sldLayoutId id="2147484526" r:id="rId877"/>
    <p:sldLayoutId id="2147484527" r:id="rId878"/>
    <p:sldLayoutId id="2147484528" r:id="rId879"/>
    <p:sldLayoutId id="2147484529" r:id="rId880"/>
    <p:sldLayoutId id="2147484530" r:id="rId881"/>
    <p:sldLayoutId id="2147484531" r:id="rId882"/>
    <p:sldLayoutId id="2147484532" r:id="rId883"/>
    <p:sldLayoutId id="2147484533" r:id="rId884"/>
    <p:sldLayoutId id="2147484534" r:id="rId885"/>
    <p:sldLayoutId id="2147484535" r:id="rId886"/>
    <p:sldLayoutId id="2147484536" r:id="rId887"/>
    <p:sldLayoutId id="2147484537" r:id="rId888"/>
    <p:sldLayoutId id="2147484540" r:id="rId889"/>
  </p:sldLayoutIdLst>
  <p:transition spd="med"/>
  <p:txStyles>
    <p:titleStyle>
      <a:lvl1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1pPr>
      <a:lvl2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2pPr>
      <a:lvl3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3pPr>
      <a:lvl4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4pPr>
      <a:lvl5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5pPr>
      <a:lvl6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6pPr>
      <a:lvl7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7pPr>
      <a:lvl8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8pPr>
      <a:lvl9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9pPr>
    </p:titleStyle>
    <p:bodyStyle>
      <a:lvl1pPr marL="228593" marR="0" indent="-228593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Raleway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1pPr>
      <a:lvl2pPr marL="723881" marR="0" indent="-266692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Raleway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2pPr>
      <a:lvl3pPr marL="1234408" marR="0" indent="-320031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Raleway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3pPr>
      <a:lvl4pPr marL="1727156" marR="0" indent="-355590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Raleway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4pPr>
      <a:lvl5pPr marL="2184345" marR="0" indent="-355590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Raleway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5pPr>
      <a:lvl6pPr marL="2641533" marR="0" indent="-355590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Raleway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6pPr>
      <a:lvl7pPr marL="3098722" marR="0" indent="-355590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Raleway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7pPr>
      <a:lvl8pPr marL="3555910" marR="0" indent="-355590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Raleway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8pPr>
      <a:lvl9pPr marL="4013099" marR="0" indent="-355590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Raleway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aleway"/>
        </a:defRPr>
      </a:lvl9pPr>
    </p:bodyStyle>
    <p:otherStyle>
      <a:lvl1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1pPr>
      <a:lvl2pPr marL="0" marR="0" indent="45720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2pPr>
      <a:lvl3pPr marL="0" marR="0" indent="91440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3pPr>
      <a:lvl4pPr marL="0" marR="0" indent="137160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4pPr>
      <a:lvl5pPr marL="0" marR="0" indent="182880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5pPr>
      <a:lvl6pPr marL="0" marR="0" indent="228600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6pPr>
      <a:lvl7pPr marL="0" marR="0" indent="274320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7pPr>
      <a:lvl8pPr marL="0" marR="0" indent="320040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8pPr>
      <a:lvl9pPr marL="0" marR="0" indent="365760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alewa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9" name="Rectangle 9"/>
          <p:cNvSpPr txBox="1"/>
          <p:nvPr/>
        </p:nvSpPr>
        <p:spPr>
          <a:xfrm>
            <a:off x="349702" y="2788158"/>
            <a:ext cx="8375197" cy="68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0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IN Specialist Internship Overview – Summer 2023</a:t>
            </a:r>
            <a:r>
              <a:rPr dirty="0"/>
              <a:t> </a:t>
            </a:r>
          </a:p>
        </p:txBody>
      </p:sp>
      <p:sp>
        <p:nvSpPr>
          <p:cNvPr id="9960" name="Rectangle 9"/>
          <p:cNvSpPr txBox="1"/>
          <p:nvPr/>
        </p:nvSpPr>
        <p:spPr>
          <a:xfrm>
            <a:off x="349702" y="3999252"/>
            <a:ext cx="837519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Hana Younis</a:t>
            </a:r>
            <a:br>
              <a:rPr lang="en-US" dirty="0"/>
            </a:br>
            <a:r>
              <a:rPr lang="en-US" dirty="0"/>
              <a:t>Joy </a:t>
            </a:r>
            <a:r>
              <a:rPr lang="en-US" dirty="0" err="1"/>
              <a:t>Maged</a:t>
            </a:r>
            <a:endParaRPr dirty="0"/>
          </a:p>
        </p:txBody>
      </p:sp>
      <p:sp>
        <p:nvSpPr>
          <p:cNvPr id="9961" name="Rectangle 49"/>
          <p:cNvSpPr/>
          <p:nvPr/>
        </p:nvSpPr>
        <p:spPr>
          <a:xfrm rot="10800000" flipH="1">
            <a:off x="349702" y="4762336"/>
            <a:ext cx="447252" cy="46039"/>
          </a:xfrm>
          <a:prstGeom prst="rect">
            <a:avLst/>
          </a:prstGeom>
          <a:solidFill>
            <a:srgbClr val="B0241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pic>
        <p:nvPicPr>
          <p:cNvPr id="9962" name="etisalat_by_eand_Latin_Primary logo_RGB_BlackRed.png" descr="etisalat_by_eand_Latin_Primary logo_RGB_Black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969" y="86014"/>
            <a:ext cx="1527075" cy="559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0" name="Rectangle 9"/>
          <p:cNvSpPr txBox="1"/>
          <p:nvPr/>
        </p:nvSpPr>
        <p:spPr>
          <a:xfrm>
            <a:off x="6698038" y="2788158"/>
            <a:ext cx="5083874" cy="68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>
              <a:defRPr sz="4000" b="1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rPr lang="en-US" dirty="0">
                <a:latin typeface="Suisse Int'l Bold"/>
                <a:sym typeface="Suisse Int'l Bold"/>
              </a:rPr>
              <a:t> Timeline</a:t>
            </a:r>
            <a:r>
              <a:rPr dirty="0"/>
              <a:t> </a:t>
            </a:r>
          </a:p>
        </p:txBody>
      </p:sp>
      <p:sp>
        <p:nvSpPr>
          <p:cNvPr id="10191" name="Rectangle 13"/>
          <p:cNvSpPr/>
          <p:nvPr/>
        </p:nvSpPr>
        <p:spPr>
          <a:xfrm rot="10800000" flipH="1">
            <a:off x="6740517" y="3796260"/>
            <a:ext cx="523244" cy="68395"/>
          </a:xfrm>
          <a:prstGeom prst="rect">
            <a:avLst/>
          </a:prstGeom>
          <a:solidFill>
            <a:srgbClr val="C22D2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0192" name="Rectangle 9"/>
          <p:cNvSpPr txBox="1"/>
          <p:nvPr/>
        </p:nvSpPr>
        <p:spPr>
          <a:xfrm>
            <a:off x="6698038" y="3390411"/>
            <a:ext cx="5083874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Over view of the content learned</a:t>
            </a:r>
            <a:endParaRPr dirty="0"/>
          </a:p>
        </p:txBody>
      </p:sp>
      <p:pic>
        <p:nvPicPr>
          <p:cNvPr id="10193" name="umberto-FewHpO4VC9Y-unsplash.jpg" descr="umberto-FewHpO4VC9Y-unsplash.jpg"/>
          <p:cNvPicPr>
            <a:picLocks noChangeAspect="1"/>
          </p:cNvPicPr>
          <p:nvPr/>
        </p:nvPicPr>
        <p:blipFill>
          <a:blip r:embed="rId2"/>
          <a:srcRect l="3880" t="9326" r="872" b="15381"/>
          <a:stretch>
            <a:fillRect/>
          </a:stretch>
        </p:blipFill>
        <p:spPr>
          <a:xfrm>
            <a:off x="5133" y="7249"/>
            <a:ext cx="5750013" cy="6843502"/>
          </a:xfrm>
          <a:prstGeom prst="rect">
            <a:avLst/>
          </a:prstGeom>
          <a:ln w="12700">
            <a:solidFill>
              <a:srgbClr val="F1F6FA"/>
            </a:solidFill>
            <a:miter/>
          </a:ln>
        </p:spPr>
      </p:pic>
      <p:pic>
        <p:nvPicPr>
          <p:cNvPr id="10194" name="photo-1607723619307-260d7a1e1f12.jpeg" descr="photo-1607723619307-260d7a1e1f12.jpeg"/>
          <p:cNvPicPr>
            <a:picLocks noChangeAspect="1"/>
          </p:cNvPicPr>
          <p:nvPr/>
        </p:nvPicPr>
        <p:blipFill>
          <a:blip r:embed="rId3"/>
          <a:srcRect l="18897" t="2675"/>
          <a:stretch>
            <a:fillRect/>
          </a:stretch>
        </p:blipFill>
        <p:spPr>
          <a:xfrm rot="16200000">
            <a:off x="-559843" y="557481"/>
            <a:ext cx="6873968" cy="5777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95" name="etisalat_by_eand_Latin_Primary logo_RGB_BlackRed.png" descr="etisalat_by_eand_Latin_Primary logo_RGB_Black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969" y="86014"/>
            <a:ext cx="1527075" cy="55980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6" name="Rectangle"/>
          <p:cNvSpPr/>
          <p:nvPr/>
        </p:nvSpPr>
        <p:spPr>
          <a:xfrm>
            <a:off x="-4020" y="-12864"/>
            <a:ext cx="5768231" cy="6883728"/>
          </a:xfrm>
          <a:prstGeom prst="rect">
            <a:avLst/>
          </a:prstGeom>
          <a:solidFill>
            <a:srgbClr val="000000">
              <a:alpha val="44939"/>
            </a:srgb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1" name="Google Shape;1871;p46"/>
          <p:cNvSpPr/>
          <p:nvPr/>
        </p:nvSpPr>
        <p:spPr>
          <a:xfrm>
            <a:off x="5899753" y="3429645"/>
            <a:ext cx="2110223" cy="143796"/>
          </a:xfrm>
          <a:prstGeom prst="rect">
            <a:avLst/>
          </a:prstGeom>
          <a:solidFill>
            <a:srgbClr val="D4979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/>
            </a:pPr>
            <a:endParaRPr/>
          </a:p>
        </p:txBody>
      </p:sp>
      <p:sp>
        <p:nvSpPr>
          <p:cNvPr id="10772" name="Google Shape;1873;p46"/>
          <p:cNvSpPr/>
          <p:nvPr/>
        </p:nvSpPr>
        <p:spPr>
          <a:xfrm>
            <a:off x="5905371" y="3191084"/>
            <a:ext cx="1" cy="387119"/>
          </a:xfrm>
          <a:prstGeom prst="line">
            <a:avLst/>
          </a:prstGeom>
          <a:ln w="19050">
            <a:solidFill>
              <a:srgbClr val="E3B4B2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0773" name="Google Shape;1874;p46"/>
          <p:cNvSpPr/>
          <p:nvPr/>
        </p:nvSpPr>
        <p:spPr>
          <a:xfrm>
            <a:off x="5855590" y="3127972"/>
            <a:ext cx="99563" cy="99528"/>
          </a:xfrm>
          <a:prstGeom prst="ellipse">
            <a:avLst/>
          </a:prstGeom>
          <a:solidFill>
            <a:srgbClr val="E3B4B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/>
            </a:pPr>
            <a:endParaRPr/>
          </a:p>
        </p:txBody>
      </p:sp>
      <p:sp>
        <p:nvSpPr>
          <p:cNvPr id="10774" name="Google Shape;1876;p46"/>
          <p:cNvSpPr/>
          <p:nvPr/>
        </p:nvSpPr>
        <p:spPr>
          <a:xfrm>
            <a:off x="10492487" y="3128121"/>
            <a:ext cx="99861" cy="99861"/>
          </a:xfrm>
          <a:prstGeom prst="ellipse">
            <a:avLst/>
          </a:prstGeom>
          <a:solidFill>
            <a:srgbClr val="2D57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/>
            </a:pPr>
            <a:endParaRPr/>
          </a:p>
        </p:txBody>
      </p:sp>
      <p:sp>
        <p:nvSpPr>
          <p:cNvPr id="10775" name="Google Shape;1879;p46"/>
          <p:cNvSpPr/>
          <p:nvPr/>
        </p:nvSpPr>
        <p:spPr>
          <a:xfrm>
            <a:off x="1673664" y="3184592"/>
            <a:ext cx="1" cy="387133"/>
          </a:xfrm>
          <a:prstGeom prst="line">
            <a:avLst/>
          </a:prstGeom>
          <a:ln w="19050">
            <a:solidFill>
              <a:srgbClr val="CFBE9E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0776" name="Google Shape;1880;p46"/>
          <p:cNvSpPr/>
          <p:nvPr/>
        </p:nvSpPr>
        <p:spPr>
          <a:xfrm>
            <a:off x="1623880" y="3128121"/>
            <a:ext cx="99569" cy="99531"/>
          </a:xfrm>
          <a:prstGeom prst="ellipse">
            <a:avLst/>
          </a:prstGeom>
          <a:solidFill>
            <a:srgbClr val="CFBE9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/>
            </a:pPr>
            <a:endParaRPr/>
          </a:p>
        </p:txBody>
      </p:sp>
      <p:sp>
        <p:nvSpPr>
          <p:cNvPr id="10777" name="Google Shape;1881;p46"/>
          <p:cNvSpPr/>
          <p:nvPr/>
        </p:nvSpPr>
        <p:spPr>
          <a:xfrm>
            <a:off x="1679418" y="3429452"/>
            <a:ext cx="2110439" cy="143989"/>
          </a:xfrm>
          <a:prstGeom prst="rect">
            <a:avLst/>
          </a:prstGeom>
          <a:solidFill>
            <a:srgbClr val="B69B6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>
                <a:solidFill>
                  <a:srgbClr val="3F465F"/>
                </a:solidFill>
              </a:defRPr>
            </a:pPr>
            <a:endParaRPr/>
          </a:p>
        </p:txBody>
      </p:sp>
      <p:sp>
        <p:nvSpPr>
          <p:cNvPr id="10778" name="Google Shape;1884;p46"/>
          <p:cNvSpPr/>
          <p:nvPr/>
        </p:nvSpPr>
        <p:spPr>
          <a:xfrm flipV="1">
            <a:off x="3795870" y="3429818"/>
            <a:ext cx="1" cy="387135"/>
          </a:xfrm>
          <a:prstGeom prst="line">
            <a:avLst/>
          </a:prstGeom>
          <a:ln w="19050">
            <a:solidFill>
              <a:srgbClr val="B07E7F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0779" name="Google Shape;1885;p46"/>
          <p:cNvSpPr/>
          <p:nvPr/>
        </p:nvSpPr>
        <p:spPr>
          <a:xfrm rot="10800000">
            <a:off x="3744382" y="3773893"/>
            <a:ext cx="99569" cy="99531"/>
          </a:xfrm>
          <a:prstGeom prst="ellipse">
            <a:avLst/>
          </a:prstGeom>
          <a:solidFill>
            <a:srgbClr val="9233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/>
            </a:pPr>
            <a:endParaRPr/>
          </a:p>
        </p:txBody>
      </p:sp>
      <p:sp>
        <p:nvSpPr>
          <p:cNvPr id="10780" name="Google Shape;1886;p46"/>
          <p:cNvSpPr/>
          <p:nvPr/>
        </p:nvSpPr>
        <p:spPr>
          <a:xfrm>
            <a:off x="3789595" y="3429452"/>
            <a:ext cx="2110439" cy="143989"/>
          </a:xfrm>
          <a:prstGeom prst="rect">
            <a:avLst/>
          </a:prstGeom>
          <a:solidFill>
            <a:srgbClr val="92333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>
                <a:solidFill>
                  <a:srgbClr val="F1F6FA"/>
                </a:solidFill>
              </a:defRPr>
            </a:pPr>
            <a:endParaRPr/>
          </a:p>
        </p:txBody>
      </p:sp>
      <p:sp>
        <p:nvSpPr>
          <p:cNvPr id="10781" name="Google Shape;1890;p46"/>
          <p:cNvSpPr/>
          <p:nvPr/>
        </p:nvSpPr>
        <p:spPr>
          <a:xfrm rot="10800000">
            <a:off x="7958554" y="3773893"/>
            <a:ext cx="99569" cy="99531"/>
          </a:xfrm>
          <a:prstGeom prst="ellipse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/>
            </a:pPr>
            <a:endParaRPr/>
          </a:p>
        </p:txBody>
      </p:sp>
      <p:sp>
        <p:nvSpPr>
          <p:cNvPr id="10782" name="Google Shape;1891;p46"/>
          <p:cNvSpPr/>
          <p:nvPr/>
        </p:nvSpPr>
        <p:spPr>
          <a:xfrm>
            <a:off x="8009951" y="3428931"/>
            <a:ext cx="2531430" cy="143989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/>
            </a:pPr>
            <a:endParaRPr/>
          </a:p>
        </p:txBody>
      </p:sp>
      <p:sp>
        <p:nvSpPr>
          <p:cNvPr id="10783" name="TextBox 15"/>
          <p:cNvSpPr txBox="1"/>
          <p:nvPr/>
        </p:nvSpPr>
        <p:spPr>
          <a:xfrm>
            <a:off x="683800" y="2243546"/>
            <a:ext cx="18726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rPr lang="en-US" dirty="0"/>
              <a:t>What is IN? Different </a:t>
            </a:r>
            <a:r>
              <a:rPr lang="en-US" dirty="0" err="1"/>
              <a:t>Teams?What</a:t>
            </a:r>
            <a:r>
              <a:rPr lang="en-US" dirty="0"/>
              <a:t> are mobile networks?</a:t>
            </a:r>
            <a:endParaRPr dirty="0"/>
          </a:p>
        </p:txBody>
      </p:sp>
      <p:sp>
        <p:nvSpPr>
          <p:cNvPr id="10784" name="TextBox 15"/>
          <p:cNvSpPr txBox="1"/>
          <p:nvPr/>
        </p:nvSpPr>
        <p:spPr>
          <a:xfrm>
            <a:off x="1209062" y="1818835"/>
            <a:ext cx="164880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1600" b="1">
                <a:solidFill>
                  <a:srgbClr val="B69B6A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IN introduction</a:t>
            </a:r>
            <a:endParaRPr dirty="0"/>
          </a:p>
        </p:txBody>
      </p:sp>
      <p:sp>
        <p:nvSpPr>
          <p:cNvPr id="10785" name="TextBox 15"/>
          <p:cNvSpPr txBox="1"/>
          <p:nvPr/>
        </p:nvSpPr>
        <p:spPr>
          <a:xfrm>
            <a:off x="4969067" y="2243546"/>
            <a:ext cx="18726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rPr lang="en-US" dirty="0"/>
              <a:t>What makes up the IN?</a:t>
            </a:r>
            <a:endParaRPr dirty="0"/>
          </a:p>
        </p:txBody>
      </p:sp>
      <p:sp>
        <p:nvSpPr>
          <p:cNvPr id="10786" name="TextBox 15"/>
          <p:cNvSpPr txBox="1"/>
          <p:nvPr/>
        </p:nvSpPr>
        <p:spPr>
          <a:xfrm>
            <a:off x="5494329" y="1818835"/>
            <a:ext cx="142601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1600" b="1">
                <a:solidFill>
                  <a:srgbClr val="D48C89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IN Concepts</a:t>
            </a:r>
            <a:endParaRPr dirty="0"/>
          </a:p>
        </p:txBody>
      </p:sp>
      <p:sp>
        <p:nvSpPr>
          <p:cNvPr id="10787" name="TextBox 15"/>
          <p:cNvSpPr txBox="1"/>
          <p:nvPr/>
        </p:nvSpPr>
        <p:spPr>
          <a:xfrm>
            <a:off x="2857862" y="4711621"/>
            <a:ext cx="187260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rPr lang="en-US" dirty="0"/>
              <a:t>Delving deeper into the basic architecture </a:t>
            </a:r>
            <a:endParaRPr dirty="0"/>
          </a:p>
        </p:txBody>
      </p:sp>
      <p:sp>
        <p:nvSpPr>
          <p:cNvPr id="10788" name="TextBox 15"/>
          <p:cNvSpPr txBox="1"/>
          <p:nvPr/>
        </p:nvSpPr>
        <p:spPr>
          <a:xfrm>
            <a:off x="3383124" y="4286910"/>
            <a:ext cx="1585943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1600" b="1">
                <a:solidFill>
                  <a:srgbClr val="87393C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IN architecture </a:t>
            </a:r>
            <a:endParaRPr dirty="0"/>
          </a:p>
        </p:txBody>
      </p:sp>
      <p:sp>
        <p:nvSpPr>
          <p:cNvPr id="10789" name="TextBox 15"/>
          <p:cNvSpPr txBox="1"/>
          <p:nvPr/>
        </p:nvSpPr>
        <p:spPr>
          <a:xfrm>
            <a:off x="7453960" y="4783979"/>
            <a:ext cx="18726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endParaRPr dirty="0"/>
          </a:p>
        </p:txBody>
      </p:sp>
      <p:sp>
        <p:nvSpPr>
          <p:cNvPr id="10790" name="TextBox 15"/>
          <p:cNvSpPr txBox="1"/>
          <p:nvPr/>
        </p:nvSpPr>
        <p:spPr>
          <a:xfrm>
            <a:off x="7597294" y="4286910"/>
            <a:ext cx="1585943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1600" b="1">
                <a:solidFill>
                  <a:srgbClr val="323232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Full cycle of a service</a:t>
            </a:r>
            <a:endParaRPr dirty="0"/>
          </a:p>
        </p:txBody>
      </p:sp>
      <p:sp>
        <p:nvSpPr>
          <p:cNvPr id="10791" name="TextBox 15"/>
          <p:cNvSpPr txBox="1"/>
          <p:nvPr/>
        </p:nvSpPr>
        <p:spPr>
          <a:xfrm>
            <a:off x="9605965" y="2243546"/>
            <a:ext cx="187260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rPr lang="en-US" dirty="0"/>
              <a:t>How ae severs and traffic maintained?</a:t>
            </a:r>
            <a:endParaRPr dirty="0"/>
          </a:p>
        </p:txBody>
      </p:sp>
      <p:sp>
        <p:nvSpPr>
          <p:cNvPr id="10792" name="TextBox 15"/>
          <p:cNvSpPr txBox="1"/>
          <p:nvPr/>
        </p:nvSpPr>
        <p:spPr>
          <a:xfrm>
            <a:off x="9918675" y="1732392"/>
            <a:ext cx="134734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1600" b="1">
                <a:solidFill>
                  <a:srgbClr val="2D5779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Load regulation </a:t>
            </a:r>
            <a:endParaRPr dirty="0"/>
          </a:p>
        </p:txBody>
      </p:sp>
      <p:sp>
        <p:nvSpPr>
          <p:cNvPr id="10793" name="Google Shape;1889;p46"/>
          <p:cNvSpPr/>
          <p:nvPr/>
        </p:nvSpPr>
        <p:spPr>
          <a:xfrm flipV="1">
            <a:off x="8010042" y="3424169"/>
            <a:ext cx="1" cy="387135"/>
          </a:xfrm>
          <a:prstGeom prst="line">
            <a:avLst/>
          </a:prstGeom>
          <a:ln w="19050">
            <a:solidFill>
              <a:srgbClr val="797979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0794" name="Google Shape;1875;p46"/>
          <p:cNvSpPr/>
          <p:nvPr/>
        </p:nvSpPr>
        <p:spPr>
          <a:xfrm>
            <a:off x="10542269" y="3184592"/>
            <a:ext cx="1" cy="386959"/>
          </a:xfrm>
          <a:prstGeom prst="line">
            <a:avLst/>
          </a:prstGeom>
          <a:ln w="19050">
            <a:solidFill>
              <a:srgbClr val="2D5779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0795" name="Rectangle 49"/>
          <p:cNvSpPr/>
          <p:nvPr/>
        </p:nvSpPr>
        <p:spPr>
          <a:xfrm rot="10800000" flipH="1">
            <a:off x="349738" y="584200"/>
            <a:ext cx="447252" cy="46038"/>
          </a:xfrm>
          <a:prstGeom prst="rect">
            <a:avLst/>
          </a:prstGeom>
          <a:solidFill>
            <a:srgbClr val="B0241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sp>
        <p:nvSpPr>
          <p:cNvPr id="10796" name="Rectangle"/>
          <p:cNvSpPr/>
          <p:nvPr/>
        </p:nvSpPr>
        <p:spPr>
          <a:xfrm rot="10800000" flipH="1">
            <a:off x="0" y="6821488"/>
            <a:ext cx="8142155" cy="460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09600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7" name="Rectangle 54"/>
          <p:cNvSpPr txBox="1"/>
          <p:nvPr/>
        </p:nvSpPr>
        <p:spPr>
          <a:xfrm>
            <a:off x="290510" y="106360"/>
            <a:ext cx="1377897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Timeline</a:t>
            </a:r>
          </a:p>
        </p:txBody>
      </p:sp>
      <p:pic>
        <p:nvPicPr>
          <p:cNvPr id="10798" name="etisalat_by_eand_Latin_Primary logo_RGB_BlackRed.png" descr="etisalat_by_eand_Latin_Primary logo_RGB_Black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969" y="86014"/>
            <a:ext cx="1527075" cy="55980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C3083ABC-9E44-0CB0-1B90-7F477D9CABA4}"/>
              </a:ext>
            </a:extLst>
          </p:cNvPr>
          <p:cNvSpPr txBox="1"/>
          <p:nvPr/>
        </p:nvSpPr>
        <p:spPr>
          <a:xfrm>
            <a:off x="7310628" y="4871773"/>
            <a:ext cx="187260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rPr lang="en-US" dirty="0"/>
              <a:t>The integration of the protocols together via real life examples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" name="Rectangle 49"/>
          <p:cNvSpPr/>
          <p:nvPr/>
        </p:nvSpPr>
        <p:spPr>
          <a:xfrm rot="10800000" flipH="1">
            <a:off x="349738" y="584200"/>
            <a:ext cx="447252" cy="46038"/>
          </a:xfrm>
          <a:prstGeom prst="rect">
            <a:avLst/>
          </a:prstGeom>
          <a:solidFill>
            <a:srgbClr val="B0241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sp>
        <p:nvSpPr>
          <p:cNvPr id="10492" name="Rectangle"/>
          <p:cNvSpPr/>
          <p:nvPr/>
        </p:nvSpPr>
        <p:spPr>
          <a:xfrm rot="10800000" flipH="1">
            <a:off x="0" y="6821488"/>
            <a:ext cx="8142155" cy="460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09600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93" name="Line"/>
          <p:cNvSpPr/>
          <p:nvPr/>
        </p:nvSpPr>
        <p:spPr>
          <a:xfrm>
            <a:off x="1089459" y="3403599"/>
            <a:ext cx="9835282" cy="1"/>
          </a:xfrm>
          <a:prstGeom prst="line">
            <a:avLst/>
          </a:prstGeom>
          <a:ln w="25400">
            <a:solidFill>
              <a:srgbClr val="4B0F1E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94" name="Rectangle"/>
          <p:cNvSpPr/>
          <p:nvPr/>
        </p:nvSpPr>
        <p:spPr>
          <a:xfrm>
            <a:off x="1567881" y="1868154"/>
            <a:ext cx="2019302" cy="312169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034">
              <a:defRPr sz="35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/>
          </a:p>
        </p:txBody>
      </p:sp>
      <p:sp>
        <p:nvSpPr>
          <p:cNvPr id="10495" name="Digital Teleco"/>
          <p:cNvSpPr txBox="1"/>
          <p:nvPr/>
        </p:nvSpPr>
        <p:spPr>
          <a:xfrm>
            <a:off x="144516" y="3203546"/>
            <a:ext cx="1143887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sz="2000" dirty="0"/>
              <a:t>Teams</a:t>
            </a:r>
            <a:endParaRPr sz="2000" dirty="0"/>
          </a:p>
        </p:txBody>
      </p:sp>
      <p:sp>
        <p:nvSpPr>
          <p:cNvPr id="10496" name="Teleco core Revenue"/>
          <p:cNvSpPr txBox="1"/>
          <p:nvPr/>
        </p:nvSpPr>
        <p:spPr>
          <a:xfrm>
            <a:off x="1686804" y="4201712"/>
            <a:ext cx="1777627" cy="376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10000"/>
              </a:lnSpc>
              <a:defRPr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Administration</a:t>
            </a:r>
            <a:endParaRPr dirty="0"/>
          </a:p>
        </p:txBody>
      </p:sp>
      <p:sp>
        <p:nvSpPr>
          <p:cNvPr id="10497" name="To…"/>
          <p:cNvSpPr txBox="1"/>
          <p:nvPr/>
        </p:nvSpPr>
        <p:spPr>
          <a:xfrm>
            <a:off x="10903598" y="3105836"/>
            <a:ext cx="133514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sz="1800" dirty="0"/>
              <a:t>Successful Billing</a:t>
            </a:r>
            <a:endParaRPr sz="1800" dirty="0"/>
          </a:p>
        </p:txBody>
      </p:sp>
      <p:sp>
        <p:nvSpPr>
          <p:cNvPr id="10498" name="1"/>
          <p:cNvSpPr txBox="1"/>
          <p:nvPr/>
        </p:nvSpPr>
        <p:spPr>
          <a:xfrm>
            <a:off x="2502910" y="2071222"/>
            <a:ext cx="17081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3000">
                <a:solidFill>
                  <a:srgbClr val="BB9A62"/>
                </a:solidFill>
                <a:latin typeface="Suisse Int'l Bold"/>
                <a:ea typeface="Suisse Int'l Bold"/>
                <a:cs typeface="Suisse Int'l Bold"/>
                <a:sym typeface="Suisse Int'l Bold"/>
              </a:defRPr>
            </a:lvl1pPr>
          </a:lstStyle>
          <a:p>
            <a:r>
              <a:t>1</a:t>
            </a:r>
          </a:p>
        </p:txBody>
      </p:sp>
      <p:sp>
        <p:nvSpPr>
          <p:cNvPr id="10499" name="Rectangle"/>
          <p:cNvSpPr/>
          <p:nvPr/>
        </p:nvSpPr>
        <p:spPr>
          <a:xfrm>
            <a:off x="3911613" y="1868154"/>
            <a:ext cx="2019302" cy="312169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034">
              <a:defRPr sz="35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/>
          </a:p>
        </p:txBody>
      </p:sp>
      <p:sp>
        <p:nvSpPr>
          <p:cNvPr id="10500" name="2"/>
          <p:cNvSpPr txBox="1"/>
          <p:nvPr/>
        </p:nvSpPr>
        <p:spPr>
          <a:xfrm>
            <a:off x="4811408" y="2071222"/>
            <a:ext cx="24511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3000">
                <a:solidFill>
                  <a:srgbClr val="923339"/>
                </a:solidFill>
                <a:latin typeface="Suisse Int'l Bold"/>
                <a:ea typeface="Suisse Int'l Bold"/>
                <a:cs typeface="Suisse Int'l Bold"/>
                <a:sym typeface="Suisse Int'l Bold"/>
              </a:defRPr>
            </a:lvl1pPr>
          </a:lstStyle>
          <a:p>
            <a:r>
              <a:t>2</a:t>
            </a:r>
          </a:p>
        </p:txBody>
      </p:sp>
      <p:sp>
        <p:nvSpPr>
          <p:cNvPr id="10501" name="Analytic Data &amp; Power of Data"/>
          <p:cNvSpPr txBox="1"/>
          <p:nvPr/>
        </p:nvSpPr>
        <p:spPr>
          <a:xfrm>
            <a:off x="3850027" y="4201712"/>
            <a:ext cx="2142473" cy="376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10000"/>
              </a:lnSpc>
              <a:defRPr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Planning</a:t>
            </a:r>
            <a:endParaRPr dirty="0"/>
          </a:p>
        </p:txBody>
      </p:sp>
      <p:sp>
        <p:nvSpPr>
          <p:cNvPr id="10502" name="Rectangle"/>
          <p:cNvSpPr/>
          <p:nvPr/>
        </p:nvSpPr>
        <p:spPr>
          <a:xfrm>
            <a:off x="6259171" y="1868154"/>
            <a:ext cx="2019302" cy="312169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034">
              <a:defRPr sz="35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/>
          </a:p>
        </p:txBody>
      </p:sp>
      <p:sp>
        <p:nvSpPr>
          <p:cNvPr id="10503" name="3"/>
          <p:cNvSpPr txBox="1"/>
          <p:nvPr/>
        </p:nvSpPr>
        <p:spPr>
          <a:xfrm>
            <a:off x="7151347" y="2045822"/>
            <a:ext cx="25654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3000">
                <a:solidFill>
                  <a:srgbClr val="D48C89"/>
                </a:solidFill>
                <a:latin typeface="Suisse Int'l Bold"/>
                <a:ea typeface="Suisse Int'l Bold"/>
                <a:cs typeface="Suisse Int'l Bold"/>
                <a:sym typeface="Suisse Int'l Bold"/>
              </a:defRPr>
            </a:lvl1pPr>
          </a:lstStyle>
          <a:p>
            <a:r>
              <a:t>3</a:t>
            </a:r>
          </a:p>
        </p:txBody>
      </p:sp>
      <p:sp>
        <p:nvSpPr>
          <p:cNvPr id="10504" name="Digital &amp; Financial"/>
          <p:cNvSpPr txBox="1"/>
          <p:nvPr/>
        </p:nvSpPr>
        <p:spPr>
          <a:xfrm>
            <a:off x="6288797" y="4201713"/>
            <a:ext cx="1926707" cy="376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10000"/>
              </a:lnSpc>
              <a:defRPr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Implementation</a:t>
            </a:r>
            <a:endParaRPr dirty="0"/>
          </a:p>
        </p:txBody>
      </p:sp>
      <p:sp>
        <p:nvSpPr>
          <p:cNvPr id="10505" name="Rectangle"/>
          <p:cNvSpPr/>
          <p:nvPr/>
        </p:nvSpPr>
        <p:spPr>
          <a:xfrm>
            <a:off x="8604818" y="1868154"/>
            <a:ext cx="2019302" cy="312169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914034">
              <a:defRPr sz="35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/>
          </a:p>
        </p:txBody>
      </p:sp>
      <p:sp>
        <p:nvSpPr>
          <p:cNvPr id="10506" name="4"/>
          <p:cNvSpPr txBox="1"/>
          <p:nvPr/>
        </p:nvSpPr>
        <p:spPr>
          <a:xfrm>
            <a:off x="9456736" y="2012804"/>
            <a:ext cx="345310" cy="586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3000">
                <a:solidFill>
                  <a:srgbClr val="323232"/>
                </a:solidFill>
                <a:latin typeface="Suisse Int'l Bold"/>
                <a:ea typeface="Suisse Int'l Bold"/>
                <a:cs typeface="Suisse Int'l Bold"/>
                <a:sym typeface="Suisse Int'l Bold"/>
              </a:defRPr>
            </a:lvl1pPr>
          </a:lstStyle>
          <a:p>
            <a:r>
              <a:t>4</a:t>
            </a:r>
          </a:p>
        </p:txBody>
      </p:sp>
      <p:sp>
        <p:nvSpPr>
          <p:cNvPr id="10507" name="Enterprise Solutions &amp; ICT"/>
          <p:cNvSpPr txBox="1"/>
          <p:nvPr/>
        </p:nvSpPr>
        <p:spPr>
          <a:xfrm>
            <a:off x="8543232" y="4201713"/>
            <a:ext cx="2142473" cy="376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10000"/>
              </a:lnSpc>
              <a:defRPr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10508" name="Rectangle 49"/>
          <p:cNvSpPr/>
          <p:nvPr/>
        </p:nvSpPr>
        <p:spPr>
          <a:xfrm rot="10800000" flipH="1">
            <a:off x="4816014" y="2772485"/>
            <a:ext cx="232462" cy="4604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pic>
        <p:nvPicPr>
          <p:cNvPr id="105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06" y="3053198"/>
            <a:ext cx="726438" cy="726438"/>
          </a:xfrm>
          <a:prstGeom prst="rect">
            <a:avLst/>
          </a:prstGeom>
          <a:ln w="12700">
            <a:miter lim="400000"/>
          </a:ln>
        </p:spPr>
      </p:pic>
      <p:sp>
        <p:nvSpPr>
          <p:cNvPr id="10510" name="Rectangle 49"/>
          <p:cNvSpPr/>
          <p:nvPr/>
        </p:nvSpPr>
        <p:spPr>
          <a:xfrm rot="10800000" flipH="1">
            <a:off x="2472087" y="2772486"/>
            <a:ext cx="232463" cy="4604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sp>
        <p:nvSpPr>
          <p:cNvPr id="10511" name="Rectangle 49"/>
          <p:cNvSpPr/>
          <p:nvPr/>
        </p:nvSpPr>
        <p:spPr>
          <a:xfrm rot="10800000" flipH="1">
            <a:off x="7163386" y="2772486"/>
            <a:ext cx="232463" cy="4604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sp>
        <p:nvSpPr>
          <p:cNvPr id="10512" name="Rectangle 49"/>
          <p:cNvSpPr/>
          <p:nvPr/>
        </p:nvSpPr>
        <p:spPr>
          <a:xfrm rot="10800000" flipH="1">
            <a:off x="9513159" y="2772486"/>
            <a:ext cx="232462" cy="4604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pic>
        <p:nvPicPr>
          <p:cNvPr id="105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045" y="3053198"/>
            <a:ext cx="726438" cy="726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932" y="3053177"/>
            <a:ext cx="726438" cy="726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1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549" y="3053198"/>
            <a:ext cx="585837" cy="726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16" name="etisalat_by_eand_Latin_Primary logo_RGB_BlackRed.png" descr="etisalat_by_eand_Latin_Primary logo_RGB_BlackR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2969" y="86014"/>
            <a:ext cx="1527075" cy="559808"/>
          </a:xfrm>
          <a:prstGeom prst="rect">
            <a:avLst/>
          </a:prstGeom>
          <a:ln w="12700">
            <a:miter lim="400000"/>
          </a:ln>
        </p:spPr>
      </p:pic>
      <p:sp>
        <p:nvSpPr>
          <p:cNvPr id="10517" name="Rectangle 54"/>
          <p:cNvSpPr txBox="1"/>
          <p:nvPr/>
        </p:nvSpPr>
        <p:spPr>
          <a:xfrm>
            <a:off x="290510" y="106360"/>
            <a:ext cx="221630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IN Introduction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3" name="Rectangle"/>
          <p:cNvSpPr/>
          <p:nvPr/>
        </p:nvSpPr>
        <p:spPr>
          <a:xfrm>
            <a:off x="7196250" y="2091738"/>
            <a:ext cx="4733754" cy="3859483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EFEFE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/>
          </a:p>
        </p:txBody>
      </p:sp>
      <p:sp>
        <p:nvSpPr>
          <p:cNvPr id="12354" name="Rounded Rectangle"/>
          <p:cNvSpPr/>
          <p:nvPr/>
        </p:nvSpPr>
        <p:spPr>
          <a:xfrm>
            <a:off x="266424" y="1818525"/>
            <a:ext cx="7336609" cy="4405910"/>
          </a:xfrm>
          <a:prstGeom prst="roundRect">
            <a:avLst>
              <a:gd name="adj" fmla="val 2306"/>
            </a:avLst>
          </a:prstGeom>
          <a:solidFill>
            <a:srgbClr val="FFFFFF"/>
          </a:solidFill>
          <a:ln w="25400">
            <a:solidFill>
              <a:srgbClr val="EFEFEF"/>
            </a:solidFill>
          </a:ln>
        </p:spPr>
        <p:txBody>
          <a:bodyPr lIns="25400" tIns="25400" rIns="25400" bIns="25400" anchor="ctr"/>
          <a:lstStyle/>
          <a:p>
            <a:pPr algn="ctr" defTabSz="1219168"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2355" name="Operating Model &amp; Digital Transformation"/>
          <p:cNvSpPr txBox="1"/>
          <p:nvPr/>
        </p:nvSpPr>
        <p:spPr>
          <a:xfrm>
            <a:off x="7985881" y="2349321"/>
            <a:ext cx="182313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Keywords covered </a:t>
            </a:r>
            <a:endParaRPr dirty="0"/>
          </a:p>
        </p:txBody>
      </p:sp>
      <p:sp>
        <p:nvSpPr>
          <p:cNvPr id="12356" name="Google Shape;1354;p39"/>
          <p:cNvSpPr txBox="1"/>
          <p:nvPr/>
        </p:nvSpPr>
        <p:spPr>
          <a:xfrm>
            <a:off x="7942324" y="2664540"/>
            <a:ext cx="3630943" cy="20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5668" tIns="85668" rIns="85668" bIns="85668">
            <a:spAutoFit/>
          </a:bodyPr>
          <a:lstStyle>
            <a:lvl1pPr marL="139700" indent="-139700" defTabSz="374904">
              <a:buSzPct val="100000"/>
              <a:buChar char="•"/>
              <a:defRPr sz="1200">
                <a:solidFill>
                  <a:srgbClr val="5E5E5E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SDP</a:t>
            </a:r>
          </a:p>
          <a:p>
            <a:r>
              <a:rPr lang="en-US" dirty="0"/>
              <a:t>AIR</a:t>
            </a:r>
          </a:p>
          <a:p>
            <a:r>
              <a:rPr lang="en-US" dirty="0"/>
              <a:t>CCN</a:t>
            </a:r>
          </a:p>
          <a:p>
            <a:r>
              <a:rPr lang="en-US" dirty="0"/>
              <a:t>OCC</a:t>
            </a:r>
          </a:p>
          <a:p>
            <a:r>
              <a:rPr lang="en-US" dirty="0"/>
              <a:t>EMM</a:t>
            </a:r>
          </a:p>
          <a:p>
            <a:r>
              <a:rPr lang="en-US" dirty="0"/>
              <a:t>SAPC</a:t>
            </a:r>
          </a:p>
          <a:p>
            <a:r>
              <a:rPr lang="en-US" dirty="0"/>
              <a:t>GGSN</a:t>
            </a:r>
          </a:p>
          <a:p>
            <a:r>
              <a:rPr lang="en-US" dirty="0"/>
              <a:t>UCIP</a:t>
            </a:r>
          </a:p>
          <a:p>
            <a:r>
              <a:rPr lang="en-US" dirty="0"/>
              <a:t>CIP/IP</a:t>
            </a:r>
          </a:p>
          <a:p>
            <a:endParaRPr dirty="0"/>
          </a:p>
        </p:txBody>
      </p:sp>
      <p:sp>
        <p:nvSpPr>
          <p:cNvPr id="12357" name="Rectangle 21"/>
          <p:cNvSpPr/>
          <p:nvPr/>
        </p:nvSpPr>
        <p:spPr>
          <a:xfrm flipH="1">
            <a:off x="2976" y="6824633"/>
            <a:ext cx="7746896" cy="25374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913963">
              <a:def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59" name="Operating Model &amp; Digital Transformation"/>
          <p:cNvSpPr txBox="1"/>
          <p:nvPr/>
        </p:nvSpPr>
        <p:spPr>
          <a:xfrm>
            <a:off x="3479981" y="2896258"/>
            <a:ext cx="79288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Image</a:t>
            </a:r>
          </a:p>
        </p:txBody>
      </p:sp>
      <p:sp>
        <p:nvSpPr>
          <p:cNvPr id="12360" name="Line"/>
          <p:cNvSpPr/>
          <p:nvPr/>
        </p:nvSpPr>
        <p:spPr>
          <a:xfrm flipV="1">
            <a:off x="354765" y="1836388"/>
            <a:ext cx="7159927" cy="4370183"/>
          </a:xfrm>
          <a:prstGeom prst="line">
            <a:avLst/>
          </a:prstGeom>
          <a:ln w="12700">
            <a:solidFill>
              <a:srgbClr val="F5F5F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61" name="Line"/>
          <p:cNvSpPr/>
          <p:nvPr/>
        </p:nvSpPr>
        <p:spPr>
          <a:xfrm flipH="1" flipV="1">
            <a:off x="296461" y="1836388"/>
            <a:ext cx="7159927" cy="4370184"/>
          </a:xfrm>
          <a:prstGeom prst="line">
            <a:avLst/>
          </a:prstGeom>
          <a:ln w="12700">
            <a:solidFill>
              <a:srgbClr val="F5F5F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62" name="Rectangle 49"/>
          <p:cNvSpPr/>
          <p:nvPr/>
        </p:nvSpPr>
        <p:spPr>
          <a:xfrm rot="10800000" flipH="1">
            <a:off x="349738" y="584200"/>
            <a:ext cx="447252" cy="46038"/>
          </a:xfrm>
          <a:prstGeom prst="rect">
            <a:avLst/>
          </a:prstGeom>
          <a:solidFill>
            <a:srgbClr val="B0241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sp>
        <p:nvSpPr>
          <p:cNvPr id="12363" name="Rectangle"/>
          <p:cNvSpPr/>
          <p:nvPr/>
        </p:nvSpPr>
        <p:spPr>
          <a:xfrm rot="10800000" flipH="1">
            <a:off x="0" y="6821488"/>
            <a:ext cx="8142155" cy="460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09600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64" name="Rectangle 54"/>
          <p:cNvSpPr txBox="1"/>
          <p:nvPr/>
        </p:nvSpPr>
        <p:spPr>
          <a:xfrm>
            <a:off x="290510" y="106360"/>
            <a:ext cx="225157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IN Architecture</a:t>
            </a:r>
            <a:endParaRPr dirty="0"/>
          </a:p>
        </p:txBody>
      </p:sp>
      <p:pic>
        <p:nvPicPr>
          <p:cNvPr id="12365" name="etisalat_by_eand_Latin_Primary logo_RGB_BlackRed.png" descr="etisalat_by_eand_Latin_Primary logo_RGB_Black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69" y="86014"/>
            <a:ext cx="1527075" cy="559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14B4D-259D-96A8-6FAB-4B290BCE8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55" y="1887008"/>
            <a:ext cx="6067958" cy="4319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F044DF-4607-984B-B012-96A527818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426" b="30172"/>
          <a:stretch/>
        </p:blipFill>
        <p:spPr>
          <a:xfrm>
            <a:off x="5821680" y="1847865"/>
            <a:ext cx="1326271" cy="5014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8" name="Oval 103"/>
          <p:cNvSpPr/>
          <p:nvPr/>
        </p:nvSpPr>
        <p:spPr>
          <a:xfrm>
            <a:off x="5051311" y="2555708"/>
            <a:ext cx="2000592" cy="2000584"/>
          </a:xfrm>
          <a:prstGeom prst="ellipse">
            <a:avLst/>
          </a:prstGeom>
          <a:solidFill>
            <a:srgbClr val="F8F8F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1300480">
              <a:defRPr sz="3400">
                <a:solidFill>
                  <a:srgbClr val="BB9A6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12669" name="Image" descr="Image"/>
          <p:cNvPicPr>
            <a:picLocks noChangeAspect="1"/>
          </p:cNvPicPr>
          <p:nvPr/>
        </p:nvPicPr>
        <p:blipFill>
          <a:blip r:embed="rId2">
            <a:alphaModFix amt="85692"/>
          </a:blip>
          <a:stretch>
            <a:fillRect/>
          </a:stretch>
        </p:blipFill>
        <p:spPr>
          <a:xfrm>
            <a:off x="5411711" y="1918244"/>
            <a:ext cx="463552" cy="463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70" name="Image" descr="Image"/>
          <p:cNvPicPr>
            <a:picLocks noChangeAspect="1"/>
          </p:cNvPicPr>
          <p:nvPr/>
        </p:nvPicPr>
        <p:blipFill>
          <a:blip r:embed="rId3">
            <a:alphaModFix amt="85692"/>
          </a:blip>
          <a:stretch>
            <a:fillRect/>
          </a:stretch>
        </p:blipFill>
        <p:spPr>
          <a:xfrm>
            <a:off x="4601185" y="2618950"/>
            <a:ext cx="463551" cy="394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71" name="Image" descr="Image"/>
          <p:cNvPicPr>
            <a:picLocks noChangeAspect="1"/>
          </p:cNvPicPr>
          <p:nvPr/>
        </p:nvPicPr>
        <p:blipFill>
          <a:blip r:embed="rId4">
            <a:alphaModFix amt="85692"/>
          </a:blip>
          <a:stretch>
            <a:fillRect/>
          </a:stretch>
        </p:blipFill>
        <p:spPr>
          <a:xfrm>
            <a:off x="4411554" y="3645322"/>
            <a:ext cx="463551" cy="463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72" name="Image" descr="Image"/>
          <p:cNvPicPr>
            <a:picLocks noChangeAspect="1"/>
          </p:cNvPicPr>
          <p:nvPr/>
        </p:nvPicPr>
        <p:blipFill>
          <a:blip r:embed="rId5">
            <a:alphaModFix amt="85692"/>
          </a:blip>
          <a:stretch>
            <a:fillRect/>
          </a:stretch>
        </p:blipFill>
        <p:spPr>
          <a:xfrm>
            <a:off x="5033602" y="4542585"/>
            <a:ext cx="463551" cy="525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73" name="Image" descr="Image"/>
          <p:cNvPicPr>
            <a:picLocks noChangeAspect="1"/>
          </p:cNvPicPr>
          <p:nvPr/>
        </p:nvPicPr>
        <p:blipFill>
          <a:blip r:embed="rId6">
            <a:alphaModFix amt="85692"/>
          </a:blip>
          <a:stretch>
            <a:fillRect/>
          </a:stretch>
        </p:blipFill>
        <p:spPr>
          <a:xfrm>
            <a:off x="6565925" y="2033574"/>
            <a:ext cx="463552" cy="463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74" name="Image" descr="Image"/>
          <p:cNvPicPr>
            <a:picLocks noChangeAspect="1"/>
          </p:cNvPicPr>
          <p:nvPr/>
        </p:nvPicPr>
        <p:blipFill>
          <a:blip r:embed="rId7">
            <a:alphaModFix amt="85692"/>
          </a:blip>
          <a:stretch>
            <a:fillRect/>
          </a:stretch>
        </p:blipFill>
        <p:spPr>
          <a:xfrm>
            <a:off x="7228109" y="2956803"/>
            <a:ext cx="463551" cy="463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75" name="Image" descr="Image"/>
          <p:cNvPicPr>
            <a:picLocks noChangeAspect="1"/>
          </p:cNvPicPr>
          <p:nvPr/>
        </p:nvPicPr>
        <p:blipFill>
          <a:blip r:embed="rId8">
            <a:alphaModFix amt="85692"/>
          </a:blip>
          <a:stretch>
            <a:fillRect/>
          </a:stretch>
        </p:blipFill>
        <p:spPr>
          <a:xfrm>
            <a:off x="7064218" y="4035379"/>
            <a:ext cx="463551" cy="46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76" name="Image" descr="Image"/>
          <p:cNvPicPr>
            <a:picLocks noChangeAspect="1"/>
          </p:cNvPicPr>
          <p:nvPr/>
        </p:nvPicPr>
        <p:blipFill>
          <a:blip r:embed="rId9">
            <a:alphaModFix amt="85692"/>
          </a:blip>
          <a:stretch>
            <a:fillRect/>
          </a:stretch>
        </p:blipFill>
        <p:spPr>
          <a:xfrm>
            <a:off x="6153870" y="4729155"/>
            <a:ext cx="463552" cy="463552"/>
          </a:xfrm>
          <a:prstGeom prst="rect">
            <a:avLst/>
          </a:prstGeom>
          <a:ln w="12700">
            <a:miter lim="400000"/>
          </a:ln>
        </p:spPr>
      </p:pic>
      <p:sp>
        <p:nvSpPr>
          <p:cNvPr id="12677" name="Rectangle"/>
          <p:cNvSpPr/>
          <p:nvPr/>
        </p:nvSpPr>
        <p:spPr>
          <a:xfrm>
            <a:off x="372218" y="1285152"/>
            <a:ext cx="3184363" cy="97686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78" name="Rectangle"/>
          <p:cNvSpPr/>
          <p:nvPr/>
        </p:nvSpPr>
        <p:spPr>
          <a:xfrm>
            <a:off x="372218" y="4985317"/>
            <a:ext cx="3184363" cy="97686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79" name="Rectangle"/>
          <p:cNvSpPr/>
          <p:nvPr/>
        </p:nvSpPr>
        <p:spPr>
          <a:xfrm>
            <a:off x="372218" y="3721915"/>
            <a:ext cx="3184363" cy="976866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80" name="Rectangle"/>
          <p:cNvSpPr/>
          <p:nvPr/>
        </p:nvSpPr>
        <p:spPr>
          <a:xfrm>
            <a:off x="372218" y="2458514"/>
            <a:ext cx="3184363" cy="97686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81" name="Text Placeholder 33"/>
          <p:cNvSpPr txBox="1"/>
          <p:nvPr/>
        </p:nvSpPr>
        <p:spPr>
          <a:xfrm>
            <a:off x="765790" y="5162582"/>
            <a:ext cx="2603670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lnSpc>
                <a:spcPct val="90000"/>
              </a:lnSpc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Subscriber</a:t>
            </a:r>
            <a:endParaRPr dirty="0"/>
          </a:p>
        </p:txBody>
      </p:sp>
      <p:sp>
        <p:nvSpPr>
          <p:cNvPr id="12682" name="Text Placeholder 33"/>
          <p:cNvSpPr txBox="1"/>
          <p:nvPr/>
        </p:nvSpPr>
        <p:spPr>
          <a:xfrm>
            <a:off x="765790" y="1667896"/>
            <a:ext cx="245087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spcBef>
                <a:spcPts val="400"/>
              </a:spcBef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t>Description</a:t>
            </a:r>
          </a:p>
        </p:txBody>
      </p:sp>
      <p:sp>
        <p:nvSpPr>
          <p:cNvPr id="12683" name="Text Placeholder 33"/>
          <p:cNvSpPr txBox="1"/>
          <p:nvPr/>
        </p:nvSpPr>
        <p:spPr>
          <a:xfrm>
            <a:off x="765790" y="1407663"/>
            <a:ext cx="2450872" cy="28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lnSpc>
                <a:spcPct val="130000"/>
              </a:lnSpc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Lifecycle</a:t>
            </a:r>
            <a:endParaRPr dirty="0"/>
          </a:p>
        </p:txBody>
      </p:sp>
      <p:sp>
        <p:nvSpPr>
          <p:cNvPr id="12684" name="Text Placeholder 33"/>
          <p:cNvSpPr txBox="1"/>
          <p:nvPr/>
        </p:nvSpPr>
        <p:spPr>
          <a:xfrm>
            <a:off x="765790" y="2898128"/>
            <a:ext cx="245087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spcBef>
                <a:spcPts val="400"/>
              </a:spcBef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t>Description</a:t>
            </a:r>
          </a:p>
        </p:txBody>
      </p:sp>
      <p:sp>
        <p:nvSpPr>
          <p:cNvPr id="12685" name="Text Placeholder 33"/>
          <p:cNvSpPr txBox="1"/>
          <p:nvPr/>
        </p:nvSpPr>
        <p:spPr>
          <a:xfrm>
            <a:off x="765790" y="2609775"/>
            <a:ext cx="2450872" cy="28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lnSpc>
                <a:spcPct val="130000"/>
              </a:lnSpc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Service Class</a:t>
            </a:r>
            <a:endParaRPr dirty="0"/>
          </a:p>
        </p:txBody>
      </p:sp>
      <p:sp>
        <p:nvSpPr>
          <p:cNvPr id="12686" name="Text Placeholder 33"/>
          <p:cNvSpPr txBox="1"/>
          <p:nvPr/>
        </p:nvSpPr>
        <p:spPr>
          <a:xfrm>
            <a:off x="765790" y="4175079"/>
            <a:ext cx="245087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spcBef>
                <a:spcPts val="400"/>
              </a:spcBef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t>Description</a:t>
            </a:r>
          </a:p>
        </p:txBody>
      </p:sp>
      <p:sp>
        <p:nvSpPr>
          <p:cNvPr id="12687" name="Text Placeholder 33"/>
          <p:cNvSpPr txBox="1"/>
          <p:nvPr/>
        </p:nvSpPr>
        <p:spPr>
          <a:xfrm>
            <a:off x="765790" y="3832774"/>
            <a:ext cx="2280043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lnSpc>
                <a:spcPct val="90000"/>
              </a:lnSpc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Friends and Family (FAF </a:t>
            </a:r>
            <a:endParaRPr dirty="0"/>
          </a:p>
        </p:txBody>
      </p:sp>
      <p:sp>
        <p:nvSpPr>
          <p:cNvPr id="12688" name="Text Placeholder 33"/>
          <p:cNvSpPr txBox="1"/>
          <p:nvPr/>
        </p:nvSpPr>
        <p:spPr>
          <a:xfrm>
            <a:off x="765790" y="5437992"/>
            <a:ext cx="245087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spcBef>
                <a:spcPts val="400"/>
              </a:spcBef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t>Description</a:t>
            </a:r>
          </a:p>
        </p:txBody>
      </p:sp>
      <p:sp>
        <p:nvSpPr>
          <p:cNvPr id="12689" name="Text Placeholder 33"/>
          <p:cNvSpPr txBox="1"/>
          <p:nvPr/>
        </p:nvSpPr>
        <p:spPr>
          <a:xfrm>
            <a:off x="281739" y="3800373"/>
            <a:ext cx="21331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lnSpc>
                <a:spcPct val="90000"/>
              </a:lnSpc>
              <a:defRPr sz="3400" b="1">
                <a:solidFill>
                  <a:srgbClr val="FFFFF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3</a:t>
            </a:r>
          </a:p>
        </p:txBody>
      </p:sp>
      <p:grpSp>
        <p:nvGrpSpPr>
          <p:cNvPr id="12693" name="Group"/>
          <p:cNvGrpSpPr/>
          <p:nvPr/>
        </p:nvGrpSpPr>
        <p:grpSpPr>
          <a:xfrm>
            <a:off x="149633" y="1375923"/>
            <a:ext cx="502929" cy="502929"/>
            <a:chOff x="0" y="0"/>
            <a:chExt cx="502928" cy="502928"/>
          </a:xfrm>
        </p:grpSpPr>
        <p:sp>
          <p:nvSpPr>
            <p:cNvPr id="12690" name="Circle"/>
            <p:cNvSpPr/>
            <p:nvPr/>
          </p:nvSpPr>
          <p:spPr>
            <a:xfrm>
              <a:off x="-1" y="-1"/>
              <a:ext cx="502929" cy="502929"/>
            </a:xfrm>
            <a:prstGeom prst="ellipse">
              <a:avLst/>
            </a:prstGeom>
            <a:solidFill>
              <a:srgbClr val="B69B6A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91" name="Shape"/>
            <p:cNvSpPr/>
            <p:nvPr/>
          </p:nvSpPr>
          <p:spPr>
            <a:xfrm>
              <a:off x="211692" y="148136"/>
              <a:ext cx="270788" cy="323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50"/>
                  </a:moveTo>
                  <a:lnTo>
                    <a:pt x="5480" y="0"/>
                  </a:lnTo>
                  <a:lnTo>
                    <a:pt x="0" y="2690"/>
                  </a:lnTo>
                  <a:lnTo>
                    <a:pt x="2959" y="5156"/>
                  </a:lnTo>
                  <a:lnTo>
                    <a:pt x="2623" y="13045"/>
                  </a:lnTo>
                  <a:lnTo>
                    <a:pt x="12823" y="21600"/>
                  </a:lnTo>
                  <a:cubicBezTo>
                    <a:pt x="14999" y="20620"/>
                    <a:pt x="16932" y="19301"/>
                    <a:pt x="18520" y="17716"/>
                  </a:cubicBezTo>
                  <a:cubicBezTo>
                    <a:pt x="19802" y="16435"/>
                    <a:pt x="20841" y="14996"/>
                    <a:pt x="21600" y="13450"/>
                  </a:cubicBezTo>
                  <a:close/>
                </a:path>
              </a:pathLst>
            </a:custGeom>
            <a:solidFill>
              <a:srgbClr val="545454">
                <a:alpha val="107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92" name="Shape"/>
            <p:cNvSpPr/>
            <p:nvPr/>
          </p:nvSpPr>
          <p:spPr>
            <a:xfrm>
              <a:off x="210283" y="147576"/>
              <a:ext cx="72302" cy="19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85" extrusionOk="0">
                  <a:moveTo>
                    <a:pt x="0" y="1732"/>
                  </a:moveTo>
                  <a:cubicBezTo>
                    <a:pt x="-1" y="1616"/>
                    <a:pt x="100" y="1502"/>
                    <a:pt x="287" y="1407"/>
                  </a:cubicBezTo>
                  <a:cubicBezTo>
                    <a:pt x="489" y="1306"/>
                    <a:pt x="779" y="1232"/>
                    <a:pt x="1111" y="1198"/>
                  </a:cubicBezTo>
                  <a:lnTo>
                    <a:pt x="8348" y="207"/>
                  </a:lnTo>
                  <a:cubicBezTo>
                    <a:pt x="8705" y="144"/>
                    <a:pt x="9079" y="94"/>
                    <a:pt x="9464" y="60"/>
                  </a:cubicBezTo>
                  <a:cubicBezTo>
                    <a:pt x="9886" y="22"/>
                    <a:pt x="10318" y="2"/>
                    <a:pt x="10752" y="1"/>
                  </a:cubicBezTo>
                  <a:lnTo>
                    <a:pt x="20274" y="1"/>
                  </a:lnTo>
                  <a:cubicBezTo>
                    <a:pt x="20690" y="-10"/>
                    <a:pt x="21092" y="58"/>
                    <a:pt x="21339" y="180"/>
                  </a:cubicBezTo>
                  <a:cubicBezTo>
                    <a:pt x="21513" y="267"/>
                    <a:pt x="21593" y="374"/>
                    <a:pt x="21563" y="480"/>
                  </a:cubicBezTo>
                  <a:lnTo>
                    <a:pt x="21599" y="21163"/>
                  </a:lnTo>
                  <a:cubicBezTo>
                    <a:pt x="21587" y="21270"/>
                    <a:pt x="21469" y="21371"/>
                    <a:pt x="21266" y="21448"/>
                  </a:cubicBezTo>
                  <a:cubicBezTo>
                    <a:pt x="21024" y="21540"/>
                    <a:pt x="20684" y="21590"/>
                    <a:pt x="20334" y="21584"/>
                  </a:cubicBezTo>
                  <a:lnTo>
                    <a:pt x="11015" y="21584"/>
                  </a:lnTo>
                  <a:cubicBezTo>
                    <a:pt x="10657" y="21590"/>
                    <a:pt x="10311" y="21537"/>
                    <a:pt x="10072" y="21440"/>
                  </a:cubicBezTo>
                  <a:cubicBezTo>
                    <a:pt x="9891" y="21367"/>
                    <a:pt x="9785" y="21273"/>
                    <a:pt x="9771" y="21174"/>
                  </a:cubicBezTo>
                  <a:lnTo>
                    <a:pt x="9636" y="4253"/>
                  </a:lnTo>
                  <a:cubicBezTo>
                    <a:pt x="9639" y="4193"/>
                    <a:pt x="9570" y="4136"/>
                    <a:pt x="9447" y="4098"/>
                  </a:cubicBezTo>
                  <a:cubicBezTo>
                    <a:pt x="9286" y="4047"/>
                    <a:pt x="9059" y="4034"/>
                    <a:pt x="8864" y="4064"/>
                  </a:cubicBezTo>
                  <a:lnTo>
                    <a:pt x="1543" y="4572"/>
                  </a:lnTo>
                  <a:cubicBezTo>
                    <a:pt x="1228" y="4613"/>
                    <a:pt x="880" y="4601"/>
                    <a:pt x="591" y="4541"/>
                  </a:cubicBezTo>
                  <a:cubicBezTo>
                    <a:pt x="265" y="4472"/>
                    <a:pt x="51" y="4349"/>
                    <a:pt x="19" y="4212"/>
                  </a:cubicBezTo>
                  <a:lnTo>
                    <a:pt x="0" y="173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2694" name="Circle"/>
          <p:cNvSpPr/>
          <p:nvPr/>
        </p:nvSpPr>
        <p:spPr>
          <a:xfrm>
            <a:off x="150271" y="2580628"/>
            <a:ext cx="501653" cy="501652"/>
          </a:xfrm>
          <a:prstGeom prst="ellipse">
            <a:avLst/>
          </a:prstGeom>
          <a:solidFill>
            <a:srgbClr val="92333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95" name="Shape"/>
          <p:cNvSpPr/>
          <p:nvPr/>
        </p:nvSpPr>
        <p:spPr>
          <a:xfrm>
            <a:off x="339879" y="2735251"/>
            <a:ext cx="296858" cy="330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901"/>
                </a:moveTo>
                <a:lnTo>
                  <a:pt x="8288" y="0"/>
                </a:lnTo>
                <a:lnTo>
                  <a:pt x="2509" y="135"/>
                </a:lnTo>
                <a:lnTo>
                  <a:pt x="0" y="3119"/>
                </a:lnTo>
                <a:lnTo>
                  <a:pt x="4283" y="7078"/>
                </a:lnTo>
                <a:lnTo>
                  <a:pt x="102" y="11743"/>
                </a:lnTo>
                <a:lnTo>
                  <a:pt x="11001" y="21600"/>
                </a:lnTo>
                <a:cubicBezTo>
                  <a:pt x="13575" y="20713"/>
                  <a:pt x="15892" y="19313"/>
                  <a:pt x="17776" y="17505"/>
                </a:cubicBezTo>
                <a:cubicBezTo>
                  <a:pt x="19460" y="15889"/>
                  <a:pt x="20761" y="13982"/>
                  <a:pt x="21600" y="11901"/>
                </a:cubicBezTo>
                <a:close/>
              </a:path>
            </a:pathLst>
          </a:custGeom>
          <a:solidFill>
            <a:srgbClr val="545454">
              <a:alpha val="10708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96" name="Shape"/>
          <p:cNvSpPr/>
          <p:nvPr/>
        </p:nvSpPr>
        <p:spPr>
          <a:xfrm>
            <a:off x="338514" y="2716605"/>
            <a:ext cx="135196" cy="199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38" extrusionOk="0">
                <a:moveTo>
                  <a:pt x="6392" y="6090"/>
                </a:moveTo>
                <a:lnTo>
                  <a:pt x="6392" y="6882"/>
                </a:lnTo>
                <a:cubicBezTo>
                  <a:pt x="6396" y="6960"/>
                  <a:pt x="6364" y="7038"/>
                  <a:pt x="6299" y="7103"/>
                </a:cubicBezTo>
                <a:cubicBezTo>
                  <a:pt x="6199" y="7203"/>
                  <a:pt x="6036" y="7265"/>
                  <a:pt x="5859" y="7271"/>
                </a:cubicBezTo>
                <a:lnTo>
                  <a:pt x="664" y="7276"/>
                </a:lnTo>
                <a:cubicBezTo>
                  <a:pt x="513" y="7279"/>
                  <a:pt x="364" y="7246"/>
                  <a:pt x="246" y="7182"/>
                </a:cubicBezTo>
                <a:cubicBezTo>
                  <a:pt x="87" y="7096"/>
                  <a:pt x="-4" y="6966"/>
                  <a:pt x="0" y="6829"/>
                </a:cubicBezTo>
                <a:lnTo>
                  <a:pt x="0" y="5619"/>
                </a:lnTo>
                <a:cubicBezTo>
                  <a:pt x="70" y="4333"/>
                  <a:pt x="814" y="3104"/>
                  <a:pt x="2100" y="2154"/>
                </a:cubicBezTo>
                <a:cubicBezTo>
                  <a:pt x="3421" y="1178"/>
                  <a:pt x="5208" y="568"/>
                  <a:pt x="7110" y="255"/>
                </a:cubicBezTo>
                <a:cubicBezTo>
                  <a:pt x="8638" y="4"/>
                  <a:pt x="10219" y="-53"/>
                  <a:pt x="11785" y="45"/>
                </a:cubicBezTo>
                <a:cubicBezTo>
                  <a:pt x="13407" y="147"/>
                  <a:pt x="15006" y="416"/>
                  <a:pt x="16439" y="941"/>
                </a:cubicBezTo>
                <a:cubicBezTo>
                  <a:pt x="17732" y="1414"/>
                  <a:pt x="18850" y="2083"/>
                  <a:pt x="19663" y="2911"/>
                </a:cubicBezTo>
                <a:cubicBezTo>
                  <a:pt x="20479" y="3743"/>
                  <a:pt x="20958" y="4708"/>
                  <a:pt x="20995" y="5706"/>
                </a:cubicBezTo>
                <a:cubicBezTo>
                  <a:pt x="21032" y="6696"/>
                  <a:pt x="20633" y="7663"/>
                  <a:pt x="20034" y="8566"/>
                </a:cubicBezTo>
                <a:cubicBezTo>
                  <a:pt x="19352" y="9594"/>
                  <a:pt x="18420" y="10534"/>
                  <a:pt x="17385" y="11416"/>
                </a:cubicBezTo>
                <a:cubicBezTo>
                  <a:pt x="16088" y="12522"/>
                  <a:pt x="14633" y="13536"/>
                  <a:pt x="13193" y="14557"/>
                </a:cubicBezTo>
                <a:cubicBezTo>
                  <a:pt x="11732" y="15593"/>
                  <a:pt x="10284" y="16637"/>
                  <a:pt x="8849" y="17689"/>
                </a:cubicBezTo>
                <a:cubicBezTo>
                  <a:pt x="8783" y="17718"/>
                  <a:pt x="8752" y="17772"/>
                  <a:pt x="8771" y="17824"/>
                </a:cubicBezTo>
                <a:cubicBezTo>
                  <a:pt x="8792" y="17880"/>
                  <a:pt x="8867" y="17919"/>
                  <a:pt x="8953" y="17919"/>
                </a:cubicBezTo>
                <a:lnTo>
                  <a:pt x="20829" y="17919"/>
                </a:lnTo>
                <a:cubicBezTo>
                  <a:pt x="21022" y="17905"/>
                  <a:pt x="21215" y="17947"/>
                  <a:pt x="21361" y="18034"/>
                </a:cubicBezTo>
                <a:cubicBezTo>
                  <a:pt x="21510" y="18123"/>
                  <a:pt x="21595" y="18250"/>
                  <a:pt x="21596" y="18384"/>
                </a:cubicBezTo>
                <a:lnTo>
                  <a:pt x="21596" y="21136"/>
                </a:lnTo>
                <a:cubicBezTo>
                  <a:pt x="21581" y="21230"/>
                  <a:pt x="21522" y="21318"/>
                  <a:pt x="21429" y="21387"/>
                </a:cubicBezTo>
                <a:cubicBezTo>
                  <a:pt x="21320" y="21470"/>
                  <a:pt x="21169" y="21522"/>
                  <a:pt x="21007" y="21534"/>
                </a:cubicBezTo>
                <a:lnTo>
                  <a:pt x="979" y="21534"/>
                </a:lnTo>
                <a:cubicBezTo>
                  <a:pt x="819" y="21547"/>
                  <a:pt x="657" y="21521"/>
                  <a:pt x="522" y="21461"/>
                </a:cubicBezTo>
                <a:cubicBezTo>
                  <a:pt x="361" y="21389"/>
                  <a:pt x="252" y="21274"/>
                  <a:pt x="222" y="21146"/>
                </a:cubicBezTo>
                <a:lnTo>
                  <a:pt x="189" y="18578"/>
                </a:lnTo>
                <a:cubicBezTo>
                  <a:pt x="178" y="18441"/>
                  <a:pt x="210" y="18305"/>
                  <a:pt x="282" y="18177"/>
                </a:cubicBezTo>
                <a:cubicBezTo>
                  <a:pt x="350" y="18057"/>
                  <a:pt x="453" y="17948"/>
                  <a:pt x="584" y="17855"/>
                </a:cubicBezTo>
                <a:lnTo>
                  <a:pt x="11394" y="10005"/>
                </a:lnTo>
                <a:cubicBezTo>
                  <a:pt x="11963" y="9497"/>
                  <a:pt x="12527" y="8986"/>
                  <a:pt x="13086" y="8472"/>
                </a:cubicBezTo>
                <a:cubicBezTo>
                  <a:pt x="13627" y="7974"/>
                  <a:pt x="14170" y="7464"/>
                  <a:pt x="14420" y="6868"/>
                </a:cubicBezTo>
                <a:cubicBezTo>
                  <a:pt x="14709" y="6181"/>
                  <a:pt x="14575" y="5464"/>
                  <a:pt x="14044" y="4885"/>
                </a:cubicBezTo>
                <a:cubicBezTo>
                  <a:pt x="13593" y="4393"/>
                  <a:pt x="12875" y="4026"/>
                  <a:pt x="12023" y="3825"/>
                </a:cubicBezTo>
                <a:cubicBezTo>
                  <a:pt x="10659" y="3503"/>
                  <a:pt x="9231" y="3631"/>
                  <a:pt x="8076" y="4087"/>
                </a:cubicBezTo>
                <a:cubicBezTo>
                  <a:pt x="7569" y="4288"/>
                  <a:pt x="7113" y="4553"/>
                  <a:pt x="6802" y="4894"/>
                </a:cubicBezTo>
                <a:cubicBezTo>
                  <a:pt x="6487" y="5241"/>
                  <a:pt x="6333" y="5657"/>
                  <a:pt x="6392" y="609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97" name="Circle"/>
          <p:cNvSpPr/>
          <p:nvPr/>
        </p:nvSpPr>
        <p:spPr>
          <a:xfrm>
            <a:off x="150271" y="3860751"/>
            <a:ext cx="501653" cy="501652"/>
          </a:xfrm>
          <a:prstGeom prst="ellipse">
            <a:avLst/>
          </a:prstGeom>
          <a:solidFill>
            <a:srgbClr val="32323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98" name="Shape"/>
          <p:cNvSpPr/>
          <p:nvPr/>
        </p:nvSpPr>
        <p:spPr>
          <a:xfrm>
            <a:off x="346353" y="4012739"/>
            <a:ext cx="294430" cy="32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436"/>
                </a:moveTo>
                <a:lnTo>
                  <a:pt x="8875" y="0"/>
                </a:lnTo>
                <a:lnTo>
                  <a:pt x="0" y="2059"/>
                </a:lnTo>
                <a:lnTo>
                  <a:pt x="3454" y="5169"/>
                </a:lnTo>
                <a:lnTo>
                  <a:pt x="3192" y="6850"/>
                </a:lnTo>
                <a:lnTo>
                  <a:pt x="6750" y="10052"/>
                </a:lnTo>
                <a:lnTo>
                  <a:pt x="5490" y="11512"/>
                </a:lnTo>
                <a:lnTo>
                  <a:pt x="2410" y="8864"/>
                </a:lnTo>
                <a:lnTo>
                  <a:pt x="953" y="11886"/>
                </a:lnTo>
                <a:lnTo>
                  <a:pt x="11639" y="21600"/>
                </a:lnTo>
                <a:cubicBezTo>
                  <a:pt x="14159" y="20558"/>
                  <a:pt x="16388" y="19022"/>
                  <a:pt x="18162" y="17104"/>
                </a:cubicBezTo>
                <a:cubicBezTo>
                  <a:pt x="19707" y="15434"/>
                  <a:pt x="20875" y="13509"/>
                  <a:pt x="21600" y="11436"/>
                </a:cubicBezTo>
                <a:close/>
              </a:path>
            </a:pathLst>
          </a:custGeom>
          <a:solidFill>
            <a:srgbClr val="545454">
              <a:alpha val="10708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99" name="Shape"/>
          <p:cNvSpPr/>
          <p:nvPr/>
        </p:nvSpPr>
        <p:spPr>
          <a:xfrm>
            <a:off x="340715" y="4011447"/>
            <a:ext cx="130792" cy="200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3" h="21591" extrusionOk="0">
                <a:moveTo>
                  <a:pt x="12133" y="3705"/>
                </a:moveTo>
                <a:lnTo>
                  <a:pt x="1263" y="3705"/>
                </a:lnTo>
                <a:cubicBezTo>
                  <a:pt x="1093" y="3705"/>
                  <a:pt x="928" y="3666"/>
                  <a:pt x="798" y="3594"/>
                </a:cubicBezTo>
                <a:cubicBezTo>
                  <a:pt x="678" y="3528"/>
                  <a:pt x="594" y="3438"/>
                  <a:pt x="560" y="3337"/>
                </a:cubicBezTo>
                <a:lnTo>
                  <a:pt x="560" y="514"/>
                </a:lnTo>
                <a:cubicBezTo>
                  <a:pt x="555" y="373"/>
                  <a:pt x="640" y="238"/>
                  <a:pt x="793" y="140"/>
                </a:cubicBezTo>
                <a:cubicBezTo>
                  <a:pt x="918" y="60"/>
                  <a:pt x="1081" y="11"/>
                  <a:pt x="1254" y="0"/>
                </a:cubicBezTo>
                <a:lnTo>
                  <a:pt x="20447" y="0"/>
                </a:lnTo>
                <a:cubicBezTo>
                  <a:pt x="20614" y="-2"/>
                  <a:pt x="20776" y="39"/>
                  <a:pt x="20896" y="115"/>
                </a:cubicBezTo>
                <a:cubicBezTo>
                  <a:pt x="21022" y="193"/>
                  <a:pt x="21092" y="302"/>
                  <a:pt x="21092" y="415"/>
                </a:cubicBezTo>
                <a:lnTo>
                  <a:pt x="21092" y="3562"/>
                </a:lnTo>
                <a:cubicBezTo>
                  <a:pt x="21087" y="3658"/>
                  <a:pt x="21056" y="3753"/>
                  <a:pt x="21000" y="3842"/>
                </a:cubicBezTo>
                <a:cubicBezTo>
                  <a:pt x="20947" y="3928"/>
                  <a:pt x="20871" y="4008"/>
                  <a:pt x="20776" y="4078"/>
                </a:cubicBezTo>
                <a:lnTo>
                  <a:pt x="14615" y="7758"/>
                </a:lnTo>
                <a:cubicBezTo>
                  <a:pt x="14538" y="7808"/>
                  <a:pt x="14510" y="7882"/>
                  <a:pt x="14542" y="7950"/>
                </a:cubicBezTo>
                <a:cubicBezTo>
                  <a:pt x="14567" y="8001"/>
                  <a:pt x="14623" y="8042"/>
                  <a:pt x="14697" y="8064"/>
                </a:cubicBezTo>
                <a:cubicBezTo>
                  <a:pt x="15727" y="8167"/>
                  <a:pt x="16712" y="8411"/>
                  <a:pt x="17589" y="8779"/>
                </a:cubicBezTo>
                <a:cubicBezTo>
                  <a:pt x="18597" y="9202"/>
                  <a:pt x="19434" y="9776"/>
                  <a:pt x="20059" y="10445"/>
                </a:cubicBezTo>
                <a:cubicBezTo>
                  <a:pt x="20822" y="11262"/>
                  <a:pt x="21235" y="12169"/>
                  <a:pt x="21412" y="13104"/>
                </a:cubicBezTo>
                <a:cubicBezTo>
                  <a:pt x="21588" y="14039"/>
                  <a:pt x="21528" y="15007"/>
                  <a:pt x="21273" y="15951"/>
                </a:cubicBezTo>
                <a:cubicBezTo>
                  <a:pt x="21068" y="16709"/>
                  <a:pt x="20740" y="17451"/>
                  <a:pt x="20211" y="18132"/>
                </a:cubicBezTo>
                <a:cubicBezTo>
                  <a:pt x="19696" y="18796"/>
                  <a:pt x="18997" y="19394"/>
                  <a:pt x="18143" y="19891"/>
                </a:cubicBezTo>
                <a:cubicBezTo>
                  <a:pt x="16120" y="21069"/>
                  <a:pt x="13441" y="21598"/>
                  <a:pt x="10734" y="21591"/>
                </a:cubicBezTo>
                <a:cubicBezTo>
                  <a:pt x="9081" y="21587"/>
                  <a:pt x="7448" y="21385"/>
                  <a:pt x="5977" y="20953"/>
                </a:cubicBezTo>
                <a:cubicBezTo>
                  <a:pt x="4452" y="20506"/>
                  <a:pt x="3115" y="19817"/>
                  <a:pt x="2073" y="18929"/>
                </a:cubicBezTo>
                <a:cubicBezTo>
                  <a:pt x="862" y="17895"/>
                  <a:pt x="145" y="16650"/>
                  <a:pt x="13" y="15350"/>
                </a:cubicBezTo>
                <a:lnTo>
                  <a:pt x="2" y="14852"/>
                </a:lnTo>
                <a:cubicBezTo>
                  <a:pt x="-12" y="14739"/>
                  <a:pt x="49" y="14627"/>
                  <a:pt x="170" y="14546"/>
                </a:cubicBezTo>
                <a:cubicBezTo>
                  <a:pt x="295" y="14462"/>
                  <a:pt x="469" y="14420"/>
                  <a:pt x="646" y="14429"/>
                </a:cubicBezTo>
                <a:lnTo>
                  <a:pt x="5990" y="14429"/>
                </a:lnTo>
                <a:cubicBezTo>
                  <a:pt x="6127" y="14434"/>
                  <a:pt x="6257" y="14472"/>
                  <a:pt x="6355" y="14535"/>
                </a:cubicBezTo>
                <a:cubicBezTo>
                  <a:pt x="6460" y="14603"/>
                  <a:pt x="6522" y="14695"/>
                  <a:pt x="6526" y="14791"/>
                </a:cubicBezTo>
                <a:cubicBezTo>
                  <a:pt x="6610" y="15121"/>
                  <a:pt x="6718" y="15448"/>
                  <a:pt x="6850" y="15771"/>
                </a:cubicBezTo>
                <a:cubicBezTo>
                  <a:pt x="6942" y="15998"/>
                  <a:pt x="7046" y="16223"/>
                  <a:pt x="7161" y="16445"/>
                </a:cubicBezTo>
                <a:cubicBezTo>
                  <a:pt x="7666" y="17125"/>
                  <a:pt x="8547" y="17608"/>
                  <a:pt x="9568" y="17834"/>
                </a:cubicBezTo>
                <a:cubicBezTo>
                  <a:pt x="10568" y="18055"/>
                  <a:pt x="11702" y="18029"/>
                  <a:pt x="12693" y="17662"/>
                </a:cubicBezTo>
                <a:cubicBezTo>
                  <a:pt x="14380" y="17037"/>
                  <a:pt x="14922" y="15695"/>
                  <a:pt x="14955" y="14403"/>
                </a:cubicBezTo>
                <a:cubicBezTo>
                  <a:pt x="14994" y="12890"/>
                  <a:pt x="14322" y="11313"/>
                  <a:pt x="12282" y="10703"/>
                </a:cubicBezTo>
                <a:cubicBezTo>
                  <a:pt x="11786" y="10554"/>
                  <a:pt x="11242" y="10487"/>
                  <a:pt x="10698" y="10509"/>
                </a:cubicBezTo>
                <a:cubicBezTo>
                  <a:pt x="10298" y="10525"/>
                  <a:pt x="9905" y="10589"/>
                  <a:pt x="9540" y="10698"/>
                </a:cubicBezTo>
                <a:lnTo>
                  <a:pt x="8545" y="11086"/>
                </a:lnTo>
                <a:cubicBezTo>
                  <a:pt x="8397" y="11157"/>
                  <a:pt x="8216" y="11191"/>
                  <a:pt x="8034" y="11182"/>
                </a:cubicBezTo>
                <a:cubicBezTo>
                  <a:pt x="7838" y="11172"/>
                  <a:pt x="7656" y="11114"/>
                  <a:pt x="7523" y="11019"/>
                </a:cubicBezTo>
                <a:lnTo>
                  <a:pt x="4907" y="8740"/>
                </a:lnTo>
                <a:cubicBezTo>
                  <a:pt x="4780" y="8645"/>
                  <a:pt x="4719" y="8520"/>
                  <a:pt x="4739" y="8394"/>
                </a:cubicBezTo>
                <a:cubicBezTo>
                  <a:pt x="4758" y="8276"/>
                  <a:pt x="4847" y="8168"/>
                  <a:pt x="4987" y="8092"/>
                </a:cubicBezTo>
                <a:lnTo>
                  <a:pt x="12302" y="3940"/>
                </a:lnTo>
                <a:cubicBezTo>
                  <a:pt x="12347" y="3901"/>
                  <a:pt x="12360" y="3851"/>
                  <a:pt x="12336" y="3805"/>
                </a:cubicBezTo>
                <a:cubicBezTo>
                  <a:pt x="12306" y="3747"/>
                  <a:pt x="12226" y="3707"/>
                  <a:pt x="12133" y="370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00" name="Circle"/>
          <p:cNvSpPr/>
          <p:nvPr/>
        </p:nvSpPr>
        <p:spPr>
          <a:xfrm>
            <a:off x="155287" y="5126554"/>
            <a:ext cx="501652" cy="501652"/>
          </a:xfrm>
          <a:prstGeom prst="ellipse">
            <a:avLst/>
          </a:prstGeom>
          <a:solidFill>
            <a:srgbClr val="D8928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01" name="Shape"/>
          <p:cNvSpPr/>
          <p:nvPr/>
        </p:nvSpPr>
        <p:spPr>
          <a:xfrm>
            <a:off x="335848" y="5269334"/>
            <a:ext cx="299390" cy="33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3637"/>
                </a:moveTo>
                <a:lnTo>
                  <a:pt x="6509" y="0"/>
                </a:lnTo>
                <a:lnTo>
                  <a:pt x="789" y="6770"/>
                </a:lnTo>
                <a:lnTo>
                  <a:pt x="0" y="9518"/>
                </a:lnTo>
                <a:lnTo>
                  <a:pt x="13371" y="21600"/>
                </a:lnTo>
                <a:cubicBezTo>
                  <a:pt x="15329" y="20693"/>
                  <a:pt x="17084" y="19465"/>
                  <a:pt x="18547" y="17979"/>
                </a:cubicBezTo>
                <a:cubicBezTo>
                  <a:pt x="19816" y="16689"/>
                  <a:pt x="20847" y="15223"/>
                  <a:pt x="21600" y="13637"/>
                </a:cubicBezTo>
                <a:close/>
              </a:path>
            </a:pathLst>
          </a:custGeom>
          <a:solidFill>
            <a:srgbClr val="545454">
              <a:alpha val="10708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02" name="Shape"/>
          <p:cNvSpPr/>
          <p:nvPr/>
        </p:nvSpPr>
        <p:spPr>
          <a:xfrm>
            <a:off x="333492" y="5268289"/>
            <a:ext cx="148125" cy="198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86" extrusionOk="0">
                <a:moveTo>
                  <a:pt x="13613" y="470"/>
                </a:moveTo>
                <a:cubicBezTo>
                  <a:pt x="13665" y="361"/>
                  <a:pt x="13642" y="239"/>
                  <a:pt x="13550" y="145"/>
                </a:cubicBezTo>
                <a:cubicBezTo>
                  <a:pt x="13448" y="41"/>
                  <a:pt x="13277" y="-14"/>
                  <a:pt x="13105" y="3"/>
                </a:cubicBezTo>
                <a:lnTo>
                  <a:pt x="8290" y="3"/>
                </a:lnTo>
                <a:cubicBezTo>
                  <a:pt x="8122" y="0"/>
                  <a:pt x="7957" y="32"/>
                  <a:pt x="7811" y="95"/>
                </a:cubicBezTo>
                <a:cubicBezTo>
                  <a:pt x="7666" y="158"/>
                  <a:pt x="7546" y="251"/>
                  <a:pt x="7468" y="363"/>
                </a:cubicBezTo>
                <a:lnTo>
                  <a:pt x="259" y="12493"/>
                </a:lnTo>
                <a:cubicBezTo>
                  <a:pt x="159" y="12622"/>
                  <a:pt x="87" y="12762"/>
                  <a:pt x="44" y="12907"/>
                </a:cubicBezTo>
                <a:cubicBezTo>
                  <a:pt x="5" y="13039"/>
                  <a:pt x="-8" y="13175"/>
                  <a:pt x="4" y="13309"/>
                </a:cubicBezTo>
                <a:lnTo>
                  <a:pt x="4" y="15558"/>
                </a:lnTo>
                <a:cubicBezTo>
                  <a:pt x="6" y="15682"/>
                  <a:pt x="72" y="15801"/>
                  <a:pt x="190" y="15888"/>
                </a:cubicBezTo>
                <a:cubicBezTo>
                  <a:pt x="307" y="15976"/>
                  <a:pt x="465" y="16026"/>
                  <a:pt x="631" y="16027"/>
                </a:cubicBezTo>
                <a:lnTo>
                  <a:pt x="13137" y="16027"/>
                </a:lnTo>
                <a:cubicBezTo>
                  <a:pt x="13235" y="16020"/>
                  <a:pt x="13328" y="16058"/>
                  <a:pt x="13373" y="16123"/>
                </a:cubicBezTo>
                <a:cubicBezTo>
                  <a:pt x="13393" y="16151"/>
                  <a:pt x="13402" y="16183"/>
                  <a:pt x="13399" y="16215"/>
                </a:cubicBezTo>
                <a:lnTo>
                  <a:pt x="13399" y="21194"/>
                </a:lnTo>
                <a:cubicBezTo>
                  <a:pt x="13407" y="21292"/>
                  <a:pt x="13461" y="21384"/>
                  <a:pt x="13552" y="21455"/>
                </a:cubicBezTo>
                <a:cubicBezTo>
                  <a:pt x="13657" y="21538"/>
                  <a:pt x="13802" y="21585"/>
                  <a:pt x="13954" y="21586"/>
                </a:cubicBezTo>
                <a:lnTo>
                  <a:pt x="18605" y="21586"/>
                </a:lnTo>
                <a:cubicBezTo>
                  <a:pt x="18737" y="21575"/>
                  <a:pt x="18860" y="21532"/>
                  <a:pt x="18957" y="21465"/>
                </a:cubicBezTo>
                <a:cubicBezTo>
                  <a:pt x="19071" y="21386"/>
                  <a:pt x="19141" y="21278"/>
                  <a:pt x="19154" y="21162"/>
                </a:cubicBezTo>
                <a:lnTo>
                  <a:pt x="19154" y="16255"/>
                </a:lnTo>
                <a:cubicBezTo>
                  <a:pt x="19164" y="16198"/>
                  <a:pt x="19199" y="16146"/>
                  <a:pt x="19254" y="16107"/>
                </a:cubicBezTo>
                <a:cubicBezTo>
                  <a:pt x="19328" y="16054"/>
                  <a:pt x="19431" y="16029"/>
                  <a:pt x="19533" y="16039"/>
                </a:cubicBezTo>
                <a:lnTo>
                  <a:pt x="21016" y="16039"/>
                </a:lnTo>
                <a:cubicBezTo>
                  <a:pt x="21173" y="16029"/>
                  <a:pt x="21320" y="15975"/>
                  <a:pt x="21426" y="15889"/>
                </a:cubicBezTo>
                <a:cubicBezTo>
                  <a:pt x="21529" y="15805"/>
                  <a:pt x="21588" y="15696"/>
                  <a:pt x="21591" y="15582"/>
                </a:cubicBezTo>
                <a:lnTo>
                  <a:pt x="21591" y="12528"/>
                </a:lnTo>
                <a:cubicBezTo>
                  <a:pt x="21592" y="12453"/>
                  <a:pt x="21556" y="12380"/>
                  <a:pt x="21489" y="12323"/>
                </a:cubicBezTo>
                <a:cubicBezTo>
                  <a:pt x="21394" y="12242"/>
                  <a:pt x="21250" y="12203"/>
                  <a:pt x="21108" y="12221"/>
                </a:cubicBezTo>
                <a:lnTo>
                  <a:pt x="19582" y="12221"/>
                </a:lnTo>
                <a:cubicBezTo>
                  <a:pt x="19493" y="12236"/>
                  <a:pt x="19399" y="12223"/>
                  <a:pt x="19323" y="12185"/>
                </a:cubicBezTo>
                <a:cubicBezTo>
                  <a:pt x="19250" y="12148"/>
                  <a:pt x="19200" y="12091"/>
                  <a:pt x="19183" y="12026"/>
                </a:cubicBezTo>
                <a:lnTo>
                  <a:pt x="19183" y="8346"/>
                </a:lnTo>
                <a:cubicBezTo>
                  <a:pt x="19204" y="8201"/>
                  <a:pt x="19129" y="8056"/>
                  <a:pt x="18983" y="7959"/>
                </a:cubicBezTo>
                <a:cubicBezTo>
                  <a:pt x="18855" y="7873"/>
                  <a:pt x="18684" y="7832"/>
                  <a:pt x="18514" y="7846"/>
                </a:cubicBezTo>
                <a:lnTo>
                  <a:pt x="14014" y="7846"/>
                </a:lnTo>
                <a:cubicBezTo>
                  <a:pt x="13824" y="7844"/>
                  <a:pt x="13643" y="7903"/>
                  <a:pt x="13517" y="8008"/>
                </a:cubicBezTo>
                <a:cubicBezTo>
                  <a:pt x="13409" y="8099"/>
                  <a:pt x="13350" y="8218"/>
                  <a:pt x="13353" y="8340"/>
                </a:cubicBezTo>
                <a:lnTo>
                  <a:pt x="13353" y="11989"/>
                </a:lnTo>
                <a:cubicBezTo>
                  <a:pt x="13360" y="12034"/>
                  <a:pt x="13339" y="12078"/>
                  <a:pt x="13297" y="12110"/>
                </a:cubicBezTo>
                <a:cubicBezTo>
                  <a:pt x="13254" y="12142"/>
                  <a:pt x="13194" y="12157"/>
                  <a:pt x="13135" y="12152"/>
                </a:cubicBezTo>
                <a:lnTo>
                  <a:pt x="6897" y="12152"/>
                </a:lnTo>
                <a:cubicBezTo>
                  <a:pt x="6846" y="12154"/>
                  <a:pt x="6798" y="12138"/>
                  <a:pt x="6766" y="12108"/>
                </a:cubicBezTo>
                <a:cubicBezTo>
                  <a:pt x="6723" y="12068"/>
                  <a:pt x="6720" y="12012"/>
                  <a:pt x="6758" y="11969"/>
                </a:cubicBezTo>
                <a:lnTo>
                  <a:pt x="13613" y="4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03" name="Rectangle"/>
          <p:cNvSpPr/>
          <p:nvPr/>
        </p:nvSpPr>
        <p:spPr>
          <a:xfrm>
            <a:off x="8635418" y="1793143"/>
            <a:ext cx="3184364" cy="976866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04" name="Text Placeholder 33"/>
          <p:cNvSpPr txBox="1"/>
          <p:nvPr/>
        </p:nvSpPr>
        <p:spPr>
          <a:xfrm>
            <a:off x="9001187" y="2175886"/>
            <a:ext cx="245087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spcBef>
                <a:spcPts val="400"/>
              </a:spcBef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t>Description</a:t>
            </a:r>
          </a:p>
        </p:txBody>
      </p:sp>
      <p:sp>
        <p:nvSpPr>
          <p:cNvPr id="12705" name="Text Placeholder 33"/>
          <p:cNvSpPr txBox="1"/>
          <p:nvPr/>
        </p:nvSpPr>
        <p:spPr>
          <a:xfrm>
            <a:off x="9001187" y="1915653"/>
            <a:ext cx="2450871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lnSpc>
                <a:spcPct val="90000"/>
              </a:lnSpc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Main balance</a:t>
            </a:r>
            <a:endParaRPr dirty="0"/>
          </a:p>
        </p:txBody>
      </p:sp>
      <p:sp>
        <p:nvSpPr>
          <p:cNvPr id="12706" name="Circle"/>
          <p:cNvSpPr/>
          <p:nvPr/>
        </p:nvSpPr>
        <p:spPr>
          <a:xfrm>
            <a:off x="8368919" y="1882004"/>
            <a:ext cx="501651" cy="501652"/>
          </a:xfrm>
          <a:prstGeom prst="ellipse">
            <a:avLst/>
          </a:prstGeom>
          <a:solidFill>
            <a:srgbClr val="C8BE9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07" name="Shape"/>
          <p:cNvSpPr/>
          <p:nvPr/>
        </p:nvSpPr>
        <p:spPr>
          <a:xfrm>
            <a:off x="8565946" y="2028940"/>
            <a:ext cx="294913" cy="32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422"/>
                </a:moveTo>
                <a:lnTo>
                  <a:pt x="8867" y="0"/>
                </a:lnTo>
                <a:lnTo>
                  <a:pt x="1873" y="1400"/>
                </a:lnTo>
                <a:lnTo>
                  <a:pt x="0" y="7647"/>
                </a:lnTo>
                <a:lnTo>
                  <a:pt x="2269" y="9825"/>
                </a:lnTo>
                <a:lnTo>
                  <a:pt x="1208" y="11840"/>
                </a:lnTo>
                <a:lnTo>
                  <a:pt x="12014" y="21600"/>
                </a:lnTo>
                <a:cubicBezTo>
                  <a:pt x="14556" y="20498"/>
                  <a:pt x="16779" y="18883"/>
                  <a:pt x="18507" y="16881"/>
                </a:cubicBezTo>
                <a:cubicBezTo>
                  <a:pt x="19912" y="15253"/>
                  <a:pt x="20962" y="13400"/>
                  <a:pt x="21600" y="11422"/>
                </a:cubicBezTo>
                <a:close/>
              </a:path>
            </a:pathLst>
          </a:custGeom>
          <a:solidFill>
            <a:srgbClr val="545454">
              <a:alpha val="10708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08" name="Shape"/>
          <p:cNvSpPr/>
          <p:nvPr/>
        </p:nvSpPr>
        <p:spPr>
          <a:xfrm>
            <a:off x="8564742" y="2027644"/>
            <a:ext cx="130066" cy="200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530" extrusionOk="0">
                <a:moveTo>
                  <a:pt x="666" y="0"/>
                </a:moveTo>
                <a:lnTo>
                  <a:pt x="19758" y="0"/>
                </a:lnTo>
                <a:cubicBezTo>
                  <a:pt x="19936" y="5"/>
                  <a:pt x="20103" y="55"/>
                  <a:pt x="20225" y="138"/>
                </a:cubicBezTo>
                <a:cubicBezTo>
                  <a:pt x="20339" y="216"/>
                  <a:pt x="20406" y="318"/>
                  <a:pt x="20413" y="425"/>
                </a:cubicBezTo>
                <a:lnTo>
                  <a:pt x="20413" y="3234"/>
                </a:lnTo>
                <a:cubicBezTo>
                  <a:pt x="20405" y="3356"/>
                  <a:pt x="20324" y="3471"/>
                  <a:pt x="20189" y="3556"/>
                </a:cubicBezTo>
                <a:cubicBezTo>
                  <a:pt x="20060" y="3637"/>
                  <a:pt x="19891" y="3684"/>
                  <a:pt x="19712" y="3689"/>
                </a:cubicBezTo>
                <a:lnTo>
                  <a:pt x="6816" y="3689"/>
                </a:lnTo>
                <a:cubicBezTo>
                  <a:pt x="6715" y="3690"/>
                  <a:pt x="6619" y="3719"/>
                  <a:pt x="6552" y="3769"/>
                </a:cubicBezTo>
                <a:cubicBezTo>
                  <a:pt x="6496" y="3810"/>
                  <a:pt x="6464" y="3864"/>
                  <a:pt x="6463" y="3919"/>
                </a:cubicBezTo>
                <a:lnTo>
                  <a:pt x="6463" y="8251"/>
                </a:lnTo>
                <a:cubicBezTo>
                  <a:pt x="6431" y="8318"/>
                  <a:pt x="6474" y="8391"/>
                  <a:pt x="6567" y="8427"/>
                </a:cubicBezTo>
                <a:cubicBezTo>
                  <a:pt x="6624" y="8450"/>
                  <a:pt x="6693" y="8455"/>
                  <a:pt x="6756" y="8441"/>
                </a:cubicBezTo>
                <a:cubicBezTo>
                  <a:pt x="7651" y="8100"/>
                  <a:pt x="8625" y="7855"/>
                  <a:pt x="9641" y="7716"/>
                </a:cubicBezTo>
                <a:cubicBezTo>
                  <a:pt x="10817" y="7554"/>
                  <a:pt x="12027" y="7536"/>
                  <a:pt x="13217" y="7647"/>
                </a:cubicBezTo>
                <a:cubicBezTo>
                  <a:pt x="14687" y="7782"/>
                  <a:pt x="16102" y="8111"/>
                  <a:pt x="17340" y="8643"/>
                </a:cubicBezTo>
                <a:cubicBezTo>
                  <a:pt x="18522" y="9151"/>
                  <a:pt x="19508" y="9829"/>
                  <a:pt x="20193" y="10635"/>
                </a:cubicBezTo>
                <a:cubicBezTo>
                  <a:pt x="21025" y="11612"/>
                  <a:pt x="21372" y="12722"/>
                  <a:pt x="21477" y="13836"/>
                </a:cubicBezTo>
                <a:cubicBezTo>
                  <a:pt x="21578" y="14902"/>
                  <a:pt x="21460" y="15978"/>
                  <a:pt x="20946" y="16993"/>
                </a:cubicBezTo>
                <a:cubicBezTo>
                  <a:pt x="20346" y="18177"/>
                  <a:pt x="19235" y="19224"/>
                  <a:pt x="17742" y="20007"/>
                </a:cubicBezTo>
                <a:cubicBezTo>
                  <a:pt x="16254" y="20788"/>
                  <a:pt x="14454" y="21272"/>
                  <a:pt x="12561" y="21451"/>
                </a:cubicBezTo>
                <a:cubicBezTo>
                  <a:pt x="10981" y="21600"/>
                  <a:pt x="9373" y="21534"/>
                  <a:pt x="7818" y="21299"/>
                </a:cubicBezTo>
                <a:cubicBezTo>
                  <a:pt x="6240" y="21061"/>
                  <a:pt x="4723" y="20649"/>
                  <a:pt x="3475" y="19975"/>
                </a:cubicBezTo>
                <a:cubicBezTo>
                  <a:pt x="2557" y="19479"/>
                  <a:pt x="1821" y="18859"/>
                  <a:pt x="1247" y="18179"/>
                </a:cubicBezTo>
                <a:cubicBezTo>
                  <a:pt x="749" y="17588"/>
                  <a:pt x="376" y="16956"/>
                  <a:pt x="139" y="16301"/>
                </a:cubicBezTo>
                <a:lnTo>
                  <a:pt x="15" y="15781"/>
                </a:lnTo>
                <a:cubicBezTo>
                  <a:pt x="-22" y="15679"/>
                  <a:pt x="12" y="15571"/>
                  <a:pt x="108" y="15486"/>
                </a:cubicBezTo>
                <a:cubicBezTo>
                  <a:pt x="211" y="15396"/>
                  <a:pt x="373" y="15342"/>
                  <a:pt x="547" y="15341"/>
                </a:cubicBezTo>
                <a:lnTo>
                  <a:pt x="6028" y="15308"/>
                </a:lnTo>
                <a:cubicBezTo>
                  <a:pt x="6180" y="15311"/>
                  <a:pt x="6328" y="15341"/>
                  <a:pt x="6455" y="15395"/>
                </a:cubicBezTo>
                <a:cubicBezTo>
                  <a:pt x="6640" y="15473"/>
                  <a:pt x="6769" y="15596"/>
                  <a:pt x="6815" y="15736"/>
                </a:cubicBezTo>
                <a:cubicBezTo>
                  <a:pt x="6877" y="15903"/>
                  <a:pt x="6956" y="16067"/>
                  <a:pt x="7050" y="16227"/>
                </a:cubicBezTo>
                <a:cubicBezTo>
                  <a:pt x="7144" y="16386"/>
                  <a:pt x="7254" y="16542"/>
                  <a:pt x="7379" y="16692"/>
                </a:cubicBezTo>
                <a:cubicBezTo>
                  <a:pt x="7781" y="17084"/>
                  <a:pt x="8341" y="17397"/>
                  <a:pt x="8999" y="17596"/>
                </a:cubicBezTo>
                <a:cubicBezTo>
                  <a:pt x="9737" y="17819"/>
                  <a:pt x="10563" y="17888"/>
                  <a:pt x="11363" y="17793"/>
                </a:cubicBezTo>
                <a:cubicBezTo>
                  <a:pt x="12108" y="17677"/>
                  <a:pt x="12793" y="17435"/>
                  <a:pt x="13349" y="17091"/>
                </a:cubicBezTo>
                <a:cubicBezTo>
                  <a:pt x="13996" y="16691"/>
                  <a:pt x="14437" y="16174"/>
                  <a:pt x="14668" y="15613"/>
                </a:cubicBezTo>
                <a:cubicBezTo>
                  <a:pt x="14911" y="15022"/>
                  <a:pt x="14916" y="14405"/>
                  <a:pt x="14792" y="13800"/>
                </a:cubicBezTo>
                <a:cubicBezTo>
                  <a:pt x="14669" y="13198"/>
                  <a:pt x="14411" y="12598"/>
                  <a:pt x="13812" y="12132"/>
                </a:cubicBezTo>
                <a:cubicBezTo>
                  <a:pt x="13358" y="11778"/>
                  <a:pt x="12742" y="11532"/>
                  <a:pt x="12066" y="11394"/>
                </a:cubicBezTo>
                <a:cubicBezTo>
                  <a:pt x="11425" y="11264"/>
                  <a:pt x="10746" y="11234"/>
                  <a:pt x="10084" y="11306"/>
                </a:cubicBezTo>
                <a:cubicBezTo>
                  <a:pt x="9488" y="11315"/>
                  <a:pt x="8904" y="11418"/>
                  <a:pt x="8381" y="11605"/>
                </a:cubicBezTo>
                <a:cubicBezTo>
                  <a:pt x="7936" y="11764"/>
                  <a:pt x="7545" y="11981"/>
                  <a:pt x="7234" y="12243"/>
                </a:cubicBezTo>
                <a:cubicBezTo>
                  <a:pt x="7172" y="12301"/>
                  <a:pt x="7111" y="12359"/>
                  <a:pt x="7052" y="12418"/>
                </a:cubicBezTo>
                <a:cubicBezTo>
                  <a:pt x="6993" y="12477"/>
                  <a:pt x="6935" y="12536"/>
                  <a:pt x="6860" y="12586"/>
                </a:cubicBezTo>
                <a:cubicBezTo>
                  <a:pt x="6698" y="12694"/>
                  <a:pt x="6470" y="12749"/>
                  <a:pt x="6239" y="12738"/>
                </a:cubicBezTo>
                <a:lnTo>
                  <a:pt x="664" y="12738"/>
                </a:lnTo>
                <a:cubicBezTo>
                  <a:pt x="496" y="12752"/>
                  <a:pt x="327" y="12714"/>
                  <a:pt x="208" y="12635"/>
                </a:cubicBezTo>
                <a:cubicBezTo>
                  <a:pt x="92" y="12558"/>
                  <a:pt x="36" y="12451"/>
                  <a:pt x="57" y="12344"/>
                </a:cubicBezTo>
                <a:lnTo>
                  <a:pt x="57" y="443"/>
                </a:lnTo>
                <a:cubicBezTo>
                  <a:pt x="41" y="342"/>
                  <a:pt x="85" y="241"/>
                  <a:pt x="180" y="160"/>
                </a:cubicBezTo>
                <a:cubicBezTo>
                  <a:pt x="295" y="61"/>
                  <a:pt x="475" y="2"/>
                  <a:pt x="66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13" name="Shape"/>
          <p:cNvSpPr/>
          <p:nvPr/>
        </p:nvSpPr>
        <p:spPr>
          <a:xfrm>
            <a:off x="8613576" y="1502854"/>
            <a:ext cx="276245" cy="315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2057"/>
                </a:moveTo>
                <a:lnTo>
                  <a:pt x="7834" y="0"/>
                </a:lnTo>
                <a:lnTo>
                  <a:pt x="2428" y="76"/>
                </a:lnTo>
                <a:lnTo>
                  <a:pt x="1013" y="2102"/>
                </a:lnTo>
                <a:lnTo>
                  <a:pt x="1125" y="6808"/>
                </a:lnTo>
                <a:lnTo>
                  <a:pt x="0" y="11377"/>
                </a:lnTo>
                <a:lnTo>
                  <a:pt x="11661" y="21600"/>
                </a:lnTo>
                <a:cubicBezTo>
                  <a:pt x="14131" y="20578"/>
                  <a:pt x="16326" y="19111"/>
                  <a:pt x="18104" y="17295"/>
                </a:cubicBezTo>
                <a:cubicBezTo>
                  <a:pt x="19619" y="15747"/>
                  <a:pt x="20803" y="13973"/>
                  <a:pt x="21600" y="12057"/>
                </a:cubicBezTo>
                <a:close/>
              </a:path>
            </a:pathLst>
          </a:custGeom>
          <a:solidFill>
            <a:srgbClr val="545454">
              <a:alpha val="10708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14" name="Shape"/>
          <p:cNvSpPr/>
          <p:nvPr/>
        </p:nvSpPr>
        <p:spPr>
          <a:xfrm>
            <a:off x="8597482" y="1484662"/>
            <a:ext cx="131341" cy="203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27" h="21582" extrusionOk="0">
                <a:moveTo>
                  <a:pt x="10295" y="0"/>
                </a:moveTo>
                <a:cubicBezTo>
                  <a:pt x="8128" y="11"/>
                  <a:pt x="6097" y="332"/>
                  <a:pt x="4424" y="975"/>
                </a:cubicBezTo>
                <a:cubicBezTo>
                  <a:pt x="2828" y="1589"/>
                  <a:pt x="1584" y="2485"/>
                  <a:pt x="843" y="3589"/>
                </a:cubicBezTo>
                <a:cubicBezTo>
                  <a:pt x="-629" y="5782"/>
                  <a:pt x="142" y="8483"/>
                  <a:pt x="3273" y="10124"/>
                </a:cubicBezTo>
                <a:cubicBezTo>
                  <a:pt x="3335" y="10143"/>
                  <a:pt x="3378" y="10182"/>
                  <a:pt x="3385" y="10227"/>
                </a:cubicBezTo>
                <a:cubicBezTo>
                  <a:pt x="3393" y="10271"/>
                  <a:pt x="3366" y="10314"/>
                  <a:pt x="3315" y="10342"/>
                </a:cubicBezTo>
                <a:cubicBezTo>
                  <a:pt x="2644" y="10668"/>
                  <a:pt x="2067" y="11062"/>
                  <a:pt x="1600" y="11506"/>
                </a:cubicBezTo>
                <a:cubicBezTo>
                  <a:pt x="1171" y="11914"/>
                  <a:pt x="835" y="12364"/>
                  <a:pt x="582" y="12832"/>
                </a:cubicBezTo>
                <a:cubicBezTo>
                  <a:pt x="87" y="13749"/>
                  <a:pt x="-92" y="14739"/>
                  <a:pt x="44" y="15734"/>
                </a:cubicBezTo>
                <a:cubicBezTo>
                  <a:pt x="277" y="17449"/>
                  <a:pt x="1359" y="18996"/>
                  <a:pt x="3248" y="20048"/>
                </a:cubicBezTo>
                <a:cubicBezTo>
                  <a:pt x="5154" y="21109"/>
                  <a:pt x="7742" y="21572"/>
                  <a:pt x="10400" y="21582"/>
                </a:cubicBezTo>
                <a:cubicBezTo>
                  <a:pt x="12394" y="21590"/>
                  <a:pt x="14364" y="21340"/>
                  <a:pt x="16063" y="20777"/>
                </a:cubicBezTo>
                <a:cubicBezTo>
                  <a:pt x="17794" y="20202"/>
                  <a:pt x="19240" y="19304"/>
                  <a:pt x="20084" y="18092"/>
                </a:cubicBezTo>
                <a:cubicBezTo>
                  <a:pt x="20623" y="17319"/>
                  <a:pt x="20844" y="16483"/>
                  <a:pt x="20908" y="15649"/>
                </a:cubicBezTo>
                <a:cubicBezTo>
                  <a:pt x="20971" y="14837"/>
                  <a:pt x="20886" y="14010"/>
                  <a:pt x="20563" y="13209"/>
                </a:cubicBezTo>
                <a:cubicBezTo>
                  <a:pt x="20328" y="12624"/>
                  <a:pt x="19972" y="12068"/>
                  <a:pt x="19468" y="11574"/>
                </a:cubicBezTo>
                <a:cubicBezTo>
                  <a:pt x="18952" y="11067"/>
                  <a:pt x="18287" y="10631"/>
                  <a:pt x="17507" y="10292"/>
                </a:cubicBezTo>
                <a:cubicBezTo>
                  <a:pt x="17428" y="10275"/>
                  <a:pt x="17375" y="10225"/>
                  <a:pt x="17380" y="10171"/>
                </a:cubicBezTo>
                <a:cubicBezTo>
                  <a:pt x="17384" y="10120"/>
                  <a:pt x="17434" y="10078"/>
                  <a:pt x="17507" y="10063"/>
                </a:cubicBezTo>
                <a:cubicBezTo>
                  <a:pt x="19114" y="9318"/>
                  <a:pt x="20145" y="8279"/>
                  <a:pt x="20591" y="7154"/>
                </a:cubicBezTo>
                <a:cubicBezTo>
                  <a:pt x="20821" y="6575"/>
                  <a:pt x="20857" y="5986"/>
                  <a:pt x="20753" y="5402"/>
                </a:cubicBezTo>
                <a:cubicBezTo>
                  <a:pt x="20649" y="4813"/>
                  <a:pt x="20405" y="4232"/>
                  <a:pt x="20102" y="3664"/>
                </a:cubicBezTo>
                <a:cubicBezTo>
                  <a:pt x="19445" y="2434"/>
                  <a:pt x="18132" y="1498"/>
                  <a:pt x="16408" y="886"/>
                </a:cubicBezTo>
                <a:cubicBezTo>
                  <a:pt x="14660" y="265"/>
                  <a:pt x="12509" y="-10"/>
                  <a:pt x="10295" y="0"/>
                </a:cubicBezTo>
                <a:close/>
                <a:moveTo>
                  <a:pt x="10523" y="3624"/>
                </a:moveTo>
                <a:cubicBezTo>
                  <a:pt x="11162" y="3616"/>
                  <a:pt x="11789" y="3686"/>
                  <a:pt x="12365" y="3849"/>
                </a:cubicBezTo>
                <a:cubicBezTo>
                  <a:pt x="13110" y="4059"/>
                  <a:pt x="13750" y="4422"/>
                  <a:pt x="14154" y="4908"/>
                </a:cubicBezTo>
                <a:cubicBezTo>
                  <a:pt x="14650" y="5503"/>
                  <a:pt x="14713" y="6184"/>
                  <a:pt x="14566" y="6824"/>
                </a:cubicBezTo>
                <a:cubicBezTo>
                  <a:pt x="14425" y="7437"/>
                  <a:pt x="14125" y="8083"/>
                  <a:pt x="13383" y="8519"/>
                </a:cubicBezTo>
                <a:cubicBezTo>
                  <a:pt x="12138" y="9252"/>
                  <a:pt x="10417" y="9305"/>
                  <a:pt x="8812" y="8915"/>
                </a:cubicBezTo>
                <a:cubicBezTo>
                  <a:pt x="6945" y="8462"/>
                  <a:pt x="6123" y="7081"/>
                  <a:pt x="6414" y="5812"/>
                </a:cubicBezTo>
                <a:cubicBezTo>
                  <a:pt x="6555" y="5196"/>
                  <a:pt x="6999" y="4638"/>
                  <a:pt x="7692" y="4254"/>
                </a:cubicBezTo>
                <a:cubicBezTo>
                  <a:pt x="8299" y="3918"/>
                  <a:pt x="9069" y="3732"/>
                  <a:pt x="9883" y="3659"/>
                </a:cubicBezTo>
                <a:cubicBezTo>
                  <a:pt x="10096" y="3640"/>
                  <a:pt x="10311" y="3627"/>
                  <a:pt x="10523" y="3624"/>
                </a:cubicBezTo>
                <a:close/>
                <a:moveTo>
                  <a:pt x="10228" y="11761"/>
                </a:moveTo>
                <a:cubicBezTo>
                  <a:pt x="11551" y="11697"/>
                  <a:pt x="12862" y="12030"/>
                  <a:pt x="13661" y="12731"/>
                </a:cubicBezTo>
                <a:cubicBezTo>
                  <a:pt x="14298" y="13290"/>
                  <a:pt x="14500" y="13998"/>
                  <a:pt x="14552" y="14698"/>
                </a:cubicBezTo>
                <a:cubicBezTo>
                  <a:pt x="14599" y="15338"/>
                  <a:pt x="14525" y="15989"/>
                  <a:pt x="14112" y="16567"/>
                </a:cubicBezTo>
                <a:cubicBezTo>
                  <a:pt x="13779" y="17034"/>
                  <a:pt x="13243" y="17425"/>
                  <a:pt x="12569" y="17682"/>
                </a:cubicBezTo>
                <a:cubicBezTo>
                  <a:pt x="11862" y="17953"/>
                  <a:pt x="11046" y="18062"/>
                  <a:pt x="10231" y="18034"/>
                </a:cubicBezTo>
                <a:cubicBezTo>
                  <a:pt x="9494" y="18008"/>
                  <a:pt x="8769" y="17868"/>
                  <a:pt x="8164" y="17586"/>
                </a:cubicBezTo>
                <a:cubicBezTo>
                  <a:pt x="7688" y="17365"/>
                  <a:pt x="7308" y="17067"/>
                  <a:pt x="7041" y="16724"/>
                </a:cubicBezTo>
                <a:cubicBezTo>
                  <a:pt x="6685" y="16268"/>
                  <a:pt x="6541" y="15756"/>
                  <a:pt x="6481" y="15244"/>
                </a:cubicBezTo>
                <a:cubicBezTo>
                  <a:pt x="6417" y="14704"/>
                  <a:pt x="6443" y="14157"/>
                  <a:pt x="6685" y="13640"/>
                </a:cubicBezTo>
                <a:cubicBezTo>
                  <a:pt x="6928" y="13120"/>
                  <a:pt x="7364" y="12662"/>
                  <a:pt x="7974" y="12333"/>
                </a:cubicBezTo>
                <a:cubicBezTo>
                  <a:pt x="8600" y="11995"/>
                  <a:pt x="9391" y="11802"/>
                  <a:pt x="10228" y="1176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15" name="Rectangle"/>
          <p:cNvSpPr/>
          <p:nvPr/>
        </p:nvSpPr>
        <p:spPr>
          <a:xfrm>
            <a:off x="8611714" y="3311940"/>
            <a:ext cx="3184364" cy="976866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16" name="Text Placeholder 33"/>
          <p:cNvSpPr txBox="1"/>
          <p:nvPr/>
        </p:nvSpPr>
        <p:spPr>
          <a:xfrm>
            <a:off x="9000374" y="3751555"/>
            <a:ext cx="273304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spcBef>
                <a:spcPts val="400"/>
              </a:spcBef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t>Description</a:t>
            </a:r>
          </a:p>
        </p:txBody>
      </p:sp>
      <p:sp>
        <p:nvSpPr>
          <p:cNvPr id="12717" name="Text Placeholder 33"/>
          <p:cNvSpPr txBox="1"/>
          <p:nvPr/>
        </p:nvSpPr>
        <p:spPr>
          <a:xfrm>
            <a:off x="8977483" y="3463200"/>
            <a:ext cx="2450871" cy="28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lnSpc>
                <a:spcPct val="130000"/>
              </a:lnSpc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Accumulators</a:t>
            </a:r>
            <a:endParaRPr dirty="0"/>
          </a:p>
        </p:txBody>
      </p:sp>
      <p:sp>
        <p:nvSpPr>
          <p:cNvPr id="12718" name="Circle"/>
          <p:cNvSpPr/>
          <p:nvPr/>
        </p:nvSpPr>
        <p:spPr>
          <a:xfrm>
            <a:off x="8330959" y="3420821"/>
            <a:ext cx="501651" cy="501652"/>
          </a:xfrm>
          <a:prstGeom prst="ellipse">
            <a:avLst/>
          </a:prstGeom>
          <a:solidFill>
            <a:srgbClr val="3E557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19" name="Shape"/>
          <p:cNvSpPr/>
          <p:nvPr/>
        </p:nvSpPr>
        <p:spPr>
          <a:xfrm>
            <a:off x="8535906" y="3581661"/>
            <a:ext cx="279524" cy="316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2382"/>
                </a:moveTo>
                <a:lnTo>
                  <a:pt x="7476" y="0"/>
                </a:lnTo>
                <a:lnTo>
                  <a:pt x="1839" y="423"/>
                </a:lnTo>
                <a:lnTo>
                  <a:pt x="0" y="11189"/>
                </a:lnTo>
                <a:lnTo>
                  <a:pt x="11813" y="21600"/>
                </a:lnTo>
                <a:cubicBezTo>
                  <a:pt x="14171" y="20625"/>
                  <a:pt x="16281" y="19239"/>
                  <a:pt x="18017" y="17525"/>
                </a:cubicBezTo>
                <a:cubicBezTo>
                  <a:pt x="19549" y="16013"/>
                  <a:pt x="20762" y="14271"/>
                  <a:pt x="21600" y="12382"/>
                </a:cubicBezTo>
                <a:close/>
              </a:path>
            </a:pathLst>
          </a:custGeom>
          <a:solidFill>
            <a:srgbClr val="545454">
              <a:alpha val="10708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20" name="Shape"/>
          <p:cNvSpPr/>
          <p:nvPr/>
        </p:nvSpPr>
        <p:spPr>
          <a:xfrm>
            <a:off x="8521327" y="3565383"/>
            <a:ext cx="130806" cy="202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3" h="21551" extrusionOk="0">
                <a:moveTo>
                  <a:pt x="10424" y="5"/>
                </a:moveTo>
                <a:cubicBezTo>
                  <a:pt x="9618" y="21"/>
                  <a:pt x="8814" y="85"/>
                  <a:pt x="8018" y="179"/>
                </a:cubicBezTo>
                <a:cubicBezTo>
                  <a:pt x="6661" y="339"/>
                  <a:pt x="5327" y="591"/>
                  <a:pt x="4125" y="1030"/>
                </a:cubicBezTo>
                <a:cubicBezTo>
                  <a:pt x="2985" y="1447"/>
                  <a:pt x="1997" y="2021"/>
                  <a:pt x="1276" y="2728"/>
                </a:cubicBezTo>
                <a:cubicBezTo>
                  <a:pt x="394" y="3592"/>
                  <a:pt x="-48" y="4614"/>
                  <a:pt x="4" y="5649"/>
                </a:cubicBezTo>
                <a:lnTo>
                  <a:pt x="4" y="14717"/>
                </a:lnTo>
                <a:cubicBezTo>
                  <a:pt x="-3" y="15687"/>
                  <a:pt x="285" y="16650"/>
                  <a:pt x="858" y="17546"/>
                </a:cubicBezTo>
                <a:cubicBezTo>
                  <a:pt x="1481" y="18521"/>
                  <a:pt x="2428" y="19401"/>
                  <a:pt x="3704" y="20058"/>
                </a:cubicBezTo>
                <a:cubicBezTo>
                  <a:pt x="4575" y="20507"/>
                  <a:pt x="5575" y="20836"/>
                  <a:pt x="6622" y="21079"/>
                </a:cubicBezTo>
                <a:cubicBezTo>
                  <a:pt x="7623" y="21310"/>
                  <a:pt x="8661" y="21461"/>
                  <a:pt x="9719" y="21521"/>
                </a:cubicBezTo>
                <a:cubicBezTo>
                  <a:pt x="10897" y="21588"/>
                  <a:pt x="12086" y="21541"/>
                  <a:pt x="13248" y="21399"/>
                </a:cubicBezTo>
                <a:cubicBezTo>
                  <a:pt x="14448" y="21252"/>
                  <a:pt x="15615" y="21005"/>
                  <a:pt x="16669" y="20606"/>
                </a:cubicBezTo>
                <a:cubicBezTo>
                  <a:pt x="19055" y="19701"/>
                  <a:pt x="20635" y="18140"/>
                  <a:pt x="21227" y="16389"/>
                </a:cubicBezTo>
                <a:cubicBezTo>
                  <a:pt x="21487" y="15619"/>
                  <a:pt x="21552" y="14831"/>
                  <a:pt x="21492" y="14054"/>
                </a:cubicBezTo>
                <a:cubicBezTo>
                  <a:pt x="21434" y="13306"/>
                  <a:pt x="21258" y="12557"/>
                  <a:pt x="20870" y="11841"/>
                </a:cubicBezTo>
                <a:cubicBezTo>
                  <a:pt x="20239" y="10675"/>
                  <a:pt x="19065" y="9661"/>
                  <a:pt x="17468" y="8984"/>
                </a:cubicBezTo>
                <a:cubicBezTo>
                  <a:pt x="16384" y="8524"/>
                  <a:pt x="15149" y="8240"/>
                  <a:pt x="13877" y="8078"/>
                </a:cubicBezTo>
                <a:cubicBezTo>
                  <a:pt x="12706" y="7929"/>
                  <a:pt x="11506" y="7883"/>
                  <a:pt x="10326" y="8001"/>
                </a:cubicBezTo>
                <a:cubicBezTo>
                  <a:pt x="9678" y="8065"/>
                  <a:pt x="9044" y="8181"/>
                  <a:pt x="8447" y="8358"/>
                </a:cubicBezTo>
                <a:cubicBezTo>
                  <a:pt x="7918" y="8515"/>
                  <a:pt x="7426" y="8719"/>
                  <a:pt x="6986" y="8965"/>
                </a:cubicBezTo>
                <a:cubicBezTo>
                  <a:pt x="6923" y="9009"/>
                  <a:pt x="6826" y="9025"/>
                  <a:pt x="6739" y="9005"/>
                </a:cubicBezTo>
                <a:cubicBezTo>
                  <a:pt x="6648" y="8984"/>
                  <a:pt x="6585" y="8931"/>
                  <a:pt x="6582" y="8868"/>
                </a:cubicBezTo>
                <a:lnTo>
                  <a:pt x="6626" y="5936"/>
                </a:lnTo>
                <a:cubicBezTo>
                  <a:pt x="6608" y="5268"/>
                  <a:pt x="7063" y="4655"/>
                  <a:pt x="7815" y="4245"/>
                </a:cubicBezTo>
                <a:cubicBezTo>
                  <a:pt x="8531" y="3855"/>
                  <a:pt x="9476" y="3670"/>
                  <a:pt x="10464" y="3678"/>
                </a:cubicBezTo>
                <a:cubicBezTo>
                  <a:pt x="11361" y="3685"/>
                  <a:pt x="12222" y="3852"/>
                  <a:pt x="12899" y="4191"/>
                </a:cubicBezTo>
                <a:cubicBezTo>
                  <a:pt x="13668" y="4576"/>
                  <a:pt x="14160" y="5162"/>
                  <a:pt x="14215" y="5816"/>
                </a:cubicBezTo>
                <a:lnTo>
                  <a:pt x="14215" y="6256"/>
                </a:lnTo>
                <a:cubicBezTo>
                  <a:pt x="14199" y="6347"/>
                  <a:pt x="14244" y="6438"/>
                  <a:pt x="14339" y="6507"/>
                </a:cubicBezTo>
                <a:cubicBezTo>
                  <a:pt x="14408" y="6557"/>
                  <a:pt x="14500" y="6593"/>
                  <a:pt x="14601" y="6608"/>
                </a:cubicBezTo>
                <a:lnTo>
                  <a:pt x="20034" y="6608"/>
                </a:lnTo>
                <a:cubicBezTo>
                  <a:pt x="20183" y="6614"/>
                  <a:pt x="20330" y="6580"/>
                  <a:pt x="20441" y="6517"/>
                </a:cubicBezTo>
                <a:cubicBezTo>
                  <a:pt x="20538" y="6462"/>
                  <a:pt x="20601" y="6389"/>
                  <a:pt x="20623" y="6307"/>
                </a:cubicBezTo>
                <a:lnTo>
                  <a:pt x="20623" y="5047"/>
                </a:lnTo>
                <a:cubicBezTo>
                  <a:pt x="20644" y="4063"/>
                  <a:pt x="20135" y="3106"/>
                  <a:pt x="19180" y="2340"/>
                </a:cubicBezTo>
                <a:cubicBezTo>
                  <a:pt x="18414" y="1725"/>
                  <a:pt x="17417" y="1271"/>
                  <a:pt x="16367" y="910"/>
                </a:cubicBezTo>
                <a:cubicBezTo>
                  <a:pt x="15270" y="533"/>
                  <a:pt x="14086" y="249"/>
                  <a:pt x="12834" y="108"/>
                </a:cubicBezTo>
                <a:cubicBezTo>
                  <a:pt x="12036" y="18"/>
                  <a:pt x="11230" y="-12"/>
                  <a:pt x="10424" y="5"/>
                </a:cubicBezTo>
                <a:close/>
                <a:moveTo>
                  <a:pt x="11057" y="11458"/>
                </a:moveTo>
                <a:cubicBezTo>
                  <a:pt x="11968" y="11483"/>
                  <a:pt x="12847" y="11696"/>
                  <a:pt x="13517" y="12107"/>
                </a:cubicBezTo>
                <a:cubicBezTo>
                  <a:pt x="14142" y="12490"/>
                  <a:pt x="14511" y="13005"/>
                  <a:pt x="14728" y="13544"/>
                </a:cubicBezTo>
                <a:cubicBezTo>
                  <a:pt x="14975" y="14157"/>
                  <a:pt x="15028" y="14796"/>
                  <a:pt x="14888" y="15423"/>
                </a:cubicBezTo>
                <a:cubicBezTo>
                  <a:pt x="14785" y="16118"/>
                  <a:pt x="14276" y="16763"/>
                  <a:pt x="13467" y="17224"/>
                </a:cubicBezTo>
                <a:cubicBezTo>
                  <a:pt x="12839" y="17582"/>
                  <a:pt x="12062" y="17809"/>
                  <a:pt x="11231" y="17871"/>
                </a:cubicBezTo>
                <a:cubicBezTo>
                  <a:pt x="10329" y="17938"/>
                  <a:pt x="9422" y="17805"/>
                  <a:pt x="8640" y="17506"/>
                </a:cubicBezTo>
                <a:cubicBezTo>
                  <a:pt x="8025" y="17272"/>
                  <a:pt x="7507" y="16943"/>
                  <a:pt x="7168" y="16538"/>
                </a:cubicBezTo>
                <a:cubicBezTo>
                  <a:pt x="6641" y="15908"/>
                  <a:pt x="6592" y="15175"/>
                  <a:pt x="6651" y="14461"/>
                </a:cubicBezTo>
                <a:cubicBezTo>
                  <a:pt x="6703" y="13834"/>
                  <a:pt x="6841" y="13196"/>
                  <a:pt x="7349" y="12659"/>
                </a:cubicBezTo>
                <a:cubicBezTo>
                  <a:pt x="7956" y="12020"/>
                  <a:pt x="8996" y="11616"/>
                  <a:pt x="10141" y="11493"/>
                </a:cubicBezTo>
                <a:cubicBezTo>
                  <a:pt x="10445" y="11460"/>
                  <a:pt x="10753" y="11449"/>
                  <a:pt x="11057" y="1145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21" name="Rectangle"/>
          <p:cNvSpPr/>
          <p:nvPr/>
        </p:nvSpPr>
        <p:spPr>
          <a:xfrm>
            <a:off x="8683764" y="4895748"/>
            <a:ext cx="3184364" cy="976866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22" name="Text Placeholder 33"/>
          <p:cNvSpPr txBox="1"/>
          <p:nvPr/>
        </p:nvSpPr>
        <p:spPr>
          <a:xfrm>
            <a:off x="9049533" y="5348911"/>
            <a:ext cx="245087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spcBef>
                <a:spcPts val="400"/>
              </a:spcBef>
              <a:defRPr sz="1200">
                <a:solidFill>
                  <a:srgbClr val="42424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</a:lstStyle>
          <a:p>
            <a:r>
              <a:rPr dirty="0"/>
              <a:t>Description</a:t>
            </a:r>
          </a:p>
        </p:txBody>
      </p:sp>
      <p:sp>
        <p:nvSpPr>
          <p:cNvPr id="12723" name="Text Placeholder 33"/>
          <p:cNvSpPr txBox="1"/>
          <p:nvPr/>
        </p:nvSpPr>
        <p:spPr>
          <a:xfrm>
            <a:off x="9049533" y="5053114"/>
            <a:ext cx="2450871" cy="28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487680">
              <a:lnSpc>
                <a:spcPct val="130000"/>
              </a:lnSpc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Dedicated Accounts</a:t>
            </a:r>
            <a:endParaRPr dirty="0"/>
          </a:p>
        </p:txBody>
      </p:sp>
      <p:sp>
        <p:nvSpPr>
          <p:cNvPr id="12724" name="Circle"/>
          <p:cNvSpPr/>
          <p:nvPr/>
        </p:nvSpPr>
        <p:spPr>
          <a:xfrm>
            <a:off x="8417265" y="5030576"/>
            <a:ext cx="501651" cy="501652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25" name="Shape"/>
          <p:cNvSpPr/>
          <p:nvPr/>
        </p:nvSpPr>
        <p:spPr>
          <a:xfrm>
            <a:off x="8613963" y="5184456"/>
            <a:ext cx="294812" cy="325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035"/>
                </a:moveTo>
                <a:lnTo>
                  <a:pt x="9377" y="0"/>
                </a:lnTo>
                <a:lnTo>
                  <a:pt x="1479" y="1277"/>
                </a:lnTo>
                <a:lnTo>
                  <a:pt x="0" y="3228"/>
                </a:lnTo>
                <a:lnTo>
                  <a:pt x="4875" y="7698"/>
                </a:lnTo>
                <a:lnTo>
                  <a:pt x="1930" y="12899"/>
                </a:lnTo>
                <a:lnTo>
                  <a:pt x="11512" y="21600"/>
                </a:lnTo>
                <a:cubicBezTo>
                  <a:pt x="14086" y="20552"/>
                  <a:pt x="16358" y="18978"/>
                  <a:pt x="18150" y="17003"/>
                </a:cubicBezTo>
                <a:cubicBezTo>
                  <a:pt x="19740" y="15249"/>
                  <a:pt x="20915" y="13218"/>
                  <a:pt x="21600" y="11035"/>
                </a:cubicBezTo>
                <a:close/>
              </a:path>
            </a:pathLst>
          </a:custGeom>
          <a:solidFill>
            <a:srgbClr val="545454">
              <a:alpha val="10708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26" name="Shape"/>
          <p:cNvSpPr/>
          <p:nvPr/>
        </p:nvSpPr>
        <p:spPr>
          <a:xfrm>
            <a:off x="8612651" y="5182476"/>
            <a:ext cx="130591" cy="197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0" extrusionOk="0">
                <a:moveTo>
                  <a:pt x="4470" y="21065"/>
                </a:moveTo>
                <a:cubicBezTo>
                  <a:pt x="4392" y="21172"/>
                  <a:pt x="4398" y="21296"/>
                  <a:pt x="4483" y="21400"/>
                </a:cubicBezTo>
                <a:cubicBezTo>
                  <a:pt x="4573" y="21509"/>
                  <a:pt x="4741" y="21580"/>
                  <a:pt x="4928" y="21590"/>
                </a:cubicBezTo>
                <a:lnTo>
                  <a:pt x="10486" y="21590"/>
                </a:lnTo>
                <a:cubicBezTo>
                  <a:pt x="10672" y="21592"/>
                  <a:pt x="10854" y="21557"/>
                  <a:pt x="11010" y="21490"/>
                </a:cubicBezTo>
                <a:cubicBezTo>
                  <a:pt x="11184" y="21415"/>
                  <a:pt x="11314" y="21304"/>
                  <a:pt x="11382" y="21174"/>
                </a:cubicBezTo>
                <a:lnTo>
                  <a:pt x="21240" y="4277"/>
                </a:lnTo>
                <a:cubicBezTo>
                  <a:pt x="21341" y="4122"/>
                  <a:pt x="21420" y="3961"/>
                  <a:pt x="21478" y="3796"/>
                </a:cubicBezTo>
                <a:cubicBezTo>
                  <a:pt x="21537" y="3624"/>
                  <a:pt x="21573" y="3448"/>
                  <a:pt x="21583" y="3271"/>
                </a:cubicBezTo>
                <a:lnTo>
                  <a:pt x="21583" y="570"/>
                </a:lnTo>
                <a:cubicBezTo>
                  <a:pt x="21588" y="412"/>
                  <a:pt x="21492" y="260"/>
                  <a:pt x="21318" y="152"/>
                </a:cubicBezTo>
                <a:cubicBezTo>
                  <a:pt x="21157" y="52"/>
                  <a:pt x="20943" y="-2"/>
                  <a:pt x="20722" y="1"/>
                </a:cubicBezTo>
                <a:lnTo>
                  <a:pt x="761" y="1"/>
                </a:lnTo>
                <a:cubicBezTo>
                  <a:pt x="541" y="-8"/>
                  <a:pt x="326" y="50"/>
                  <a:pt x="180" y="159"/>
                </a:cubicBezTo>
                <a:cubicBezTo>
                  <a:pt x="53" y="253"/>
                  <a:pt x="-11" y="377"/>
                  <a:pt x="2" y="503"/>
                </a:cubicBezTo>
                <a:lnTo>
                  <a:pt x="2" y="5163"/>
                </a:lnTo>
                <a:cubicBezTo>
                  <a:pt x="-12" y="5287"/>
                  <a:pt x="46" y="5410"/>
                  <a:pt x="163" y="5507"/>
                </a:cubicBezTo>
                <a:cubicBezTo>
                  <a:pt x="318" y="5636"/>
                  <a:pt x="559" y="5705"/>
                  <a:pt x="806" y="5694"/>
                </a:cubicBezTo>
                <a:lnTo>
                  <a:pt x="4700" y="5694"/>
                </a:lnTo>
                <a:cubicBezTo>
                  <a:pt x="4883" y="5686"/>
                  <a:pt x="5052" y="5627"/>
                  <a:pt x="5165" y="5532"/>
                </a:cubicBezTo>
                <a:cubicBezTo>
                  <a:pt x="5244" y="5465"/>
                  <a:pt x="5291" y="5384"/>
                  <a:pt x="5298" y="5299"/>
                </a:cubicBezTo>
                <a:lnTo>
                  <a:pt x="5298" y="4026"/>
                </a:lnTo>
                <a:cubicBezTo>
                  <a:pt x="5304" y="3956"/>
                  <a:pt x="5348" y="3889"/>
                  <a:pt x="5422" y="3838"/>
                </a:cubicBezTo>
                <a:cubicBezTo>
                  <a:pt x="5500" y="3784"/>
                  <a:pt x="5607" y="3752"/>
                  <a:pt x="5720" y="3747"/>
                </a:cubicBezTo>
                <a:lnTo>
                  <a:pt x="14150" y="3747"/>
                </a:lnTo>
                <a:cubicBezTo>
                  <a:pt x="14260" y="3740"/>
                  <a:pt x="14366" y="3777"/>
                  <a:pt x="14418" y="3842"/>
                </a:cubicBezTo>
                <a:cubicBezTo>
                  <a:pt x="14458" y="3892"/>
                  <a:pt x="14459" y="3952"/>
                  <a:pt x="14420" y="4003"/>
                </a:cubicBezTo>
                <a:lnTo>
                  <a:pt x="4470" y="2106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27" name="Rectangle 49"/>
          <p:cNvSpPr/>
          <p:nvPr/>
        </p:nvSpPr>
        <p:spPr>
          <a:xfrm rot="10800000" flipH="1">
            <a:off x="349738" y="584200"/>
            <a:ext cx="447252" cy="46038"/>
          </a:xfrm>
          <a:prstGeom prst="rect">
            <a:avLst/>
          </a:prstGeom>
          <a:solidFill>
            <a:srgbClr val="B0241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sp>
        <p:nvSpPr>
          <p:cNvPr id="12728" name="Rectangle"/>
          <p:cNvSpPr/>
          <p:nvPr/>
        </p:nvSpPr>
        <p:spPr>
          <a:xfrm rot="10800000" flipH="1">
            <a:off x="0" y="6821488"/>
            <a:ext cx="8142155" cy="460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09600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29" name="Rectangle 54"/>
          <p:cNvSpPr txBox="1"/>
          <p:nvPr/>
        </p:nvSpPr>
        <p:spPr>
          <a:xfrm>
            <a:off x="290510" y="106360"/>
            <a:ext cx="185403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IN Concepts</a:t>
            </a:r>
            <a:endParaRPr dirty="0"/>
          </a:p>
        </p:txBody>
      </p:sp>
      <p:pic>
        <p:nvPicPr>
          <p:cNvPr id="12730" name="etisalat_by_eand_Latin_Primary logo_RGB_BlackRed.png" descr="etisalat_by_eand_Latin_Primary logo_RGB_BlackR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62969" y="86014"/>
            <a:ext cx="1527075" cy="559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ADF091-5590-B51A-55DC-93FAC6949B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2255" y="2119615"/>
            <a:ext cx="4232820" cy="23628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3" name="Rectangle"/>
          <p:cNvSpPr/>
          <p:nvPr/>
        </p:nvSpPr>
        <p:spPr>
          <a:xfrm>
            <a:off x="7191822" y="2091738"/>
            <a:ext cx="4733754" cy="3859483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EFEFE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/>
          </a:p>
        </p:txBody>
      </p:sp>
      <p:sp>
        <p:nvSpPr>
          <p:cNvPr id="12354" name="Rounded Rectangle"/>
          <p:cNvSpPr/>
          <p:nvPr/>
        </p:nvSpPr>
        <p:spPr>
          <a:xfrm>
            <a:off x="266424" y="1818525"/>
            <a:ext cx="7336609" cy="4405910"/>
          </a:xfrm>
          <a:prstGeom prst="roundRect">
            <a:avLst>
              <a:gd name="adj" fmla="val 2306"/>
            </a:avLst>
          </a:prstGeom>
          <a:solidFill>
            <a:srgbClr val="FFFFFF"/>
          </a:solidFill>
          <a:ln w="25400">
            <a:solidFill>
              <a:srgbClr val="EFEFEF"/>
            </a:solidFill>
          </a:ln>
        </p:spPr>
        <p:txBody>
          <a:bodyPr lIns="25400" tIns="25400" rIns="25400" bIns="25400" anchor="ctr"/>
          <a:lstStyle/>
          <a:p>
            <a:pPr algn="ctr" defTabSz="1219168"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2355" name="Operating Model &amp; Digital Transformation"/>
          <p:cNvSpPr txBox="1"/>
          <p:nvPr/>
        </p:nvSpPr>
        <p:spPr>
          <a:xfrm>
            <a:off x="7985881" y="2349321"/>
            <a:ext cx="3132392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A simulation of a call initializing, updating and termination was discussed using the native Etisalat architecture</a:t>
            </a:r>
            <a:endParaRPr dirty="0"/>
          </a:p>
        </p:txBody>
      </p:sp>
      <p:sp>
        <p:nvSpPr>
          <p:cNvPr id="12357" name="Rectangle 21"/>
          <p:cNvSpPr/>
          <p:nvPr/>
        </p:nvSpPr>
        <p:spPr>
          <a:xfrm flipH="1">
            <a:off x="2976" y="6824633"/>
            <a:ext cx="7746896" cy="25374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913963">
              <a:def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59" name="Operating Model &amp; Digital Transformation"/>
          <p:cNvSpPr txBox="1"/>
          <p:nvPr/>
        </p:nvSpPr>
        <p:spPr>
          <a:xfrm>
            <a:off x="3479981" y="2896258"/>
            <a:ext cx="79288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Image</a:t>
            </a:r>
          </a:p>
        </p:txBody>
      </p:sp>
      <p:sp>
        <p:nvSpPr>
          <p:cNvPr id="12360" name="Line"/>
          <p:cNvSpPr/>
          <p:nvPr/>
        </p:nvSpPr>
        <p:spPr>
          <a:xfrm flipV="1">
            <a:off x="354765" y="1836388"/>
            <a:ext cx="7159927" cy="4370183"/>
          </a:xfrm>
          <a:prstGeom prst="line">
            <a:avLst/>
          </a:prstGeom>
          <a:ln w="12700">
            <a:solidFill>
              <a:srgbClr val="F5F5F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61" name="Line"/>
          <p:cNvSpPr/>
          <p:nvPr/>
        </p:nvSpPr>
        <p:spPr>
          <a:xfrm flipH="1" flipV="1">
            <a:off x="296461" y="1836388"/>
            <a:ext cx="7159927" cy="4370184"/>
          </a:xfrm>
          <a:prstGeom prst="line">
            <a:avLst/>
          </a:prstGeom>
          <a:ln w="12700">
            <a:solidFill>
              <a:srgbClr val="F5F5F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62" name="Rectangle 49"/>
          <p:cNvSpPr/>
          <p:nvPr/>
        </p:nvSpPr>
        <p:spPr>
          <a:xfrm rot="10800000" flipH="1">
            <a:off x="349738" y="584200"/>
            <a:ext cx="447252" cy="46038"/>
          </a:xfrm>
          <a:prstGeom prst="rect">
            <a:avLst/>
          </a:prstGeom>
          <a:solidFill>
            <a:srgbClr val="B0241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sp>
        <p:nvSpPr>
          <p:cNvPr id="12363" name="Rectangle"/>
          <p:cNvSpPr/>
          <p:nvPr/>
        </p:nvSpPr>
        <p:spPr>
          <a:xfrm rot="10800000" flipH="1">
            <a:off x="0" y="6821488"/>
            <a:ext cx="8142155" cy="460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09600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64" name="Rectangle 54"/>
          <p:cNvSpPr txBox="1"/>
          <p:nvPr/>
        </p:nvSpPr>
        <p:spPr>
          <a:xfrm>
            <a:off x="290510" y="106360"/>
            <a:ext cx="318452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Full cycle of a service</a:t>
            </a:r>
            <a:endParaRPr dirty="0"/>
          </a:p>
        </p:txBody>
      </p:sp>
      <p:pic>
        <p:nvPicPr>
          <p:cNvPr id="12365" name="etisalat_by_eand_Latin_Primary logo_RGB_BlackRed.png" descr="etisalat_by_eand_Latin_Primary logo_RGB_Black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69" y="86014"/>
            <a:ext cx="1527075" cy="559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IMS Online Charging (VoIP)">
            <a:extLst>
              <a:ext uri="{FF2B5EF4-FFF2-40B4-BE49-F238E27FC236}">
                <a16:creationId xmlns:a16="http://schemas.microsoft.com/office/drawing/2014/main" id="{75430EC7-3212-B0DC-2FA7-DA90A95F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9" y="1652435"/>
            <a:ext cx="58102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4891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3" name="Rectangle"/>
          <p:cNvSpPr/>
          <p:nvPr/>
        </p:nvSpPr>
        <p:spPr>
          <a:xfrm>
            <a:off x="7191822" y="2091738"/>
            <a:ext cx="4733754" cy="3859483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EFEFE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/>
          </a:p>
        </p:txBody>
      </p:sp>
      <p:sp>
        <p:nvSpPr>
          <p:cNvPr id="12354" name="Rounded Rectangle"/>
          <p:cNvSpPr/>
          <p:nvPr/>
        </p:nvSpPr>
        <p:spPr>
          <a:xfrm>
            <a:off x="266424" y="1818525"/>
            <a:ext cx="7336609" cy="4405910"/>
          </a:xfrm>
          <a:prstGeom prst="roundRect">
            <a:avLst>
              <a:gd name="adj" fmla="val 2306"/>
            </a:avLst>
          </a:prstGeom>
          <a:solidFill>
            <a:srgbClr val="FFFFFF"/>
          </a:solidFill>
          <a:ln w="25400">
            <a:solidFill>
              <a:srgbClr val="EFEFEF"/>
            </a:solidFill>
          </a:ln>
        </p:spPr>
        <p:txBody>
          <a:bodyPr lIns="25400" tIns="25400" rIns="25400" bIns="25400" anchor="ctr"/>
          <a:lstStyle/>
          <a:p>
            <a:pPr algn="ctr" defTabSz="1219168"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2355" name="Operating Model &amp; Digital Transformation"/>
          <p:cNvSpPr txBox="1"/>
          <p:nvPr/>
        </p:nvSpPr>
        <p:spPr>
          <a:xfrm>
            <a:off x="7985881" y="2349321"/>
            <a:ext cx="3132392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The current load balancing is via local server distributions as well as cloud servers, with timed maintenance and fault detection</a:t>
            </a:r>
            <a:endParaRPr dirty="0"/>
          </a:p>
        </p:txBody>
      </p:sp>
      <p:sp>
        <p:nvSpPr>
          <p:cNvPr id="12357" name="Rectangle 21"/>
          <p:cNvSpPr/>
          <p:nvPr/>
        </p:nvSpPr>
        <p:spPr>
          <a:xfrm flipH="1">
            <a:off x="2976" y="6824633"/>
            <a:ext cx="7746896" cy="25374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913963">
              <a:def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59" name="Operating Model &amp; Digital Transformation"/>
          <p:cNvSpPr txBox="1"/>
          <p:nvPr/>
        </p:nvSpPr>
        <p:spPr>
          <a:xfrm>
            <a:off x="3479981" y="2896258"/>
            <a:ext cx="79288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00" b="1">
                <a:solidFill>
                  <a:srgbClr val="212121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t>Image</a:t>
            </a:r>
          </a:p>
        </p:txBody>
      </p:sp>
      <p:sp>
        <p:nvSpPr>
          <p:cNvPr id="12360" name="Line"/>
          <p:cNvSpPr/>
          <p:nvPr/>
        </p:nvSpPr>
        <p:spPr>
          <a:xfrm flipV="1">
            <a:off x="354765" y="1836388"/>
            <a:ext cx="7159927" cy="4370183"/>
          </a:xfrm>
          <a:prstGeom prst="line">
            <a:avLst/>
          </a:prstGeom>
          <a:ln w="12700">
            <a:solidFill>
              <a:srgbClr val="F5F5F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61" name="Line"/>
          <p:cNvSpPr/>
          <p:nvPr/>
        </p:nvSpPr>
        <p:spPr>
          <a:xfrm flipH="1" flipV="1">
            <a:off x="296461" y="1836388"/>
            <a:ext cx="7159927" cy="4370184"/>
          </a:xfrm>
          <a:prstGeom prst="line">
            <a:avLst/>
          </a:prstGeom>
          <a:ln w="12700">
            <a:solidFill>
              <a:srgbClr val="F5F5F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62" name="Rectangle 49"/>
          <p:cNvSpPr/>
          <p:nvPr/>
        </p:nvSpPr>
        <p:spPr>
          <a:xfrm rot="10800000" flipH="1">
            <a:off x="349738" y="584200"/>
            <a:ext cx="447252" cy="46038"/>
          </a:xfrm>
          <a:prstGeom prst="rect">
            <a:avLst/>
          </a:prstGeom>
          <a:solidFill>
            <a:srgbClr val="B0241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sp>
        <p:nvSpPr>
          <p:cNvPr id="12363" name="Rectangle"/>
          <p:cNvSpPr/>
          <p:nvPr/>
        </p:nvSpPr>
        <p:spPr>
          <a:xfrm rot="10800000" flipH="1">
            <a:off x="0" y="6821488"/>
            <a:ext cx="8142155" cy="460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09600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64" name="Rectangle 54"/>
          <p:cNvSpPr txBox="1"/>
          <p:nvPr/>
        </p:nvSpPr>
        <p:spPr>
          <a:xfrm>
            <a:off x="290510" y="106360"/>
            <a:ext cx="229164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Load balancing</a:t>
            </a:r>
            <a:endParaRPr dirty="0"/>
          </a:p>
        </p:txBody>
      </p:sp>
      <p:pic>
        <p:nvPicPr>
          <p:cNvPr id="12365" name="etisalat_by_eand_Latin_Primary logo_RGB_BlackRed.png" descr="etisalat_by_eand_Latin_Primary logo_RGB_Black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69" y="86014"/>
            <a:ext cx="1527075" cy="55980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The scenario architecture as introduced by project ''SECRET'' [26].">
            <a:extLst>
              <a:ext uri="{FF2B5EF4-FFF2-40B4-BE49-F238E27FC236}">
                <a16:creationId xmlns:a16="http://schemas.microsoft.com/office/drawing/2014/main" id="{A48B5D69-8E8A-E1E7-7101-867753AA4A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0048" y="3456157"/>
            <a:ext cx="272662" cy="2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Leveraging mobility and content caching for proactive load balancing in  heterogeneous cellular networks - Manzoor - 2020 - Transactions on Emerging  Telecommunications Technologies - Wiley Online Library">
            <a:extLst>
              <a:ext uri="{FF2B5EF4-FFF2-40B4-BE49-F238E27FC236}">
                <a16:creationId xmlns:a16="http://schemas.microsoft.com/office/drawing/2014/main" id="{3198E0AE-335A-3338-906A-B7D39A8B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37" y="1818524"/>
            <a:ext cx="7179973" cy="440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940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9" name="Rectangle 9"/>
          <p:cNvSpPr txBox="1"/>
          <p:nvPr/>
        </p:nvSpPr>
        <p:spPr>
          <a:xfrm>
            <a:off x="3051337" y="519711"/>
            <a:ext cx="8375197" cy="68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4000" b="1"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r>
              <a:rPr lang="en-US" dirty="0"/>
              <a:t>Questions and discussion</a:t>
            </a:r>
            <a:endParaRPr dirty="0"/>
          </a:p>
        </p:txBody>
      </p:sp>
      <p:sp>
        <p:nvSpPr>
          <p:cNvPr id="9960" name="Rectangle 9"/>
          <p:cNvSpPr txBox="1"/>
          <p:nvPr/>
        </p:nvSpPr>
        <p:spPr>
          <a:xfrm>
            <a:off x="349702" y="3409972"/>
            <a:ext cx="837519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Thank you for listening and for your precious time :D</a:t>
            </a:r>
            <a:endParaRPr dirty="0"/>
          </a:p>
        </p:txBody>
      </p:sp>
      <p:sp>
        <p:nvSpPr>
          <p:cNvPr id="9961" name="Rectangle 49"/>
          <p:cNvSpPr/>
          <p:nvPr/>
        </p:nvSpPr>
        <p:spPr>
          <a:xfrm rot="10800000" flipH="1">
            <a:off x="349738" y="3776816"/>
            <a:ext cx="447252" cy="46039"/>
          </a:xfrm>
          <a:prstGeom prst="rect">
            <a:avLst/>
          </a:prstGeom>
          <a:solidFill>
            <a:srgbClr val="B0241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uisse Int'l"/>
                <a:ea typeface="Suisse Int'l"/>
                <a:cs typeface="Suisse Int'l"/>
                <a:sym typeface="Suisse Int'l"/>
              </a:defRPr>
            </a:pPr>
            <a:endParaRPr/>
          </a:p>
        </p:txBody>
      </p:sp>
      <p:pic>
        <p:nvPicPr>
          <p:cNvPr id="9962" name="etisalat_by_eand_Latin_Primary logo_RGB_BlackRed.png" descr="etisalat_by_eand_Latin_Primary logo_RGB_Black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969" y="86014"/>
            <a:ext cx="1527075" cy="559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6_Office Theme">
  <a:themeElements>
    <a:clrScheme name="6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6_Office Theme">
      <a:majorFont>
        <a:latin typeface="Raleway"/>
        <a:ea typeface="Raleway"/>
        <a:cs typeface="Raleway"/>
      </a:majorFont>
      <a:minorFont>
        <a:latin typeface="Raleway"/>
        <a:ea typeface="Raleway"/>
        <a:cs typeface="Raleway"/>
      </a:minorFont>
    </a:fontScheme>
    <a:fmtScheme name="6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Ralewa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Ralewa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6_Office Theme">
  <a:themeElements>
    <a:clrScheme name="6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6_Office Theme">
      <a:majorFont>
        <a:latin typeface="Raleway"/>
        <a:ea typeface="Raleway"/>
        <a:cs typeface="Raleway"/>
      </a:majorFont>
      <a:minorFont>
        <a:latin typeface="Raleway"/>
        <a:ea typeface="Raleway"/>
        <a:cs typeface="Raleway"/>
      </a:minorFont>
    </a:fontScheme>
    <a:fmtScheme name="6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Ralewa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Ralewa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252</Words>
  <Application>Microsoft Office PowerPoint</Application>
  <PresentationFormat>Widescreen</PresentationFormat>
  <Paragraphs>65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Helvetica Neue</vt:lpstr>
      <vt:lpstr>Helvetica Neue Medium</vt:lpstr>
      <vt:lpstr>Open Sans Light</vt:lpstr>
      <vt:lpstr>Raleway</vt:lpstr>
      <vt:lpstr>Raleway Medium</vt:lpstr>
      <vt:lpstr>Raleway Regular</vt:lpstr>
      <vt:lpstr>Suisse Int'l</vt:lpstr>
      <vt:lpstr>Suisse Int'l Bold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Hana Younis</cp:lastModifiedBy>
  <cp:revision>2</cp:revision>
  <dcterms:modified xsi:type="dcterms:W3CDTF">2023-08-28T18:57:22Z</dcterms:modified>
</cp:coreProperties>
</file>